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Old Standard TT" panose="020B0604020202020204" charset="0"/>
      <p:regular r:id="rId25"/>
      <p:bold r:id="rId26"/>
      <p:italic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37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09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8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56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11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89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30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79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1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47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795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5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96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17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306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78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28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56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63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89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5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61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13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8"/>
            <a:ext cx="6779110" cy="715581"/>
            <a:chOff x="1172584" y="1381459"/>
            <a:chExt cx="6779110" cy="954108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405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92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0612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149076"/>
            <a:ext cx="4110116" cy="715581"/>
            <a:chOff x="1815339" y="1485334"/>
            <a:chExt cx="5480154" cy="715581"/>
          </a:xfrm>
        </p:grpSpPr>
        <p:sp>
          <p:nvSpPr>
            <p:cNvPr id="12" name="TextBox 11"/>
            <p:cNvSpPr txBox="1"/>
            <p:nvPr/>
          </p:nvSpPr>
          <p:spPr>
            <a:xfrm>
              <a:off x="4202857" y="1485334"/>
              <a:ext cx="765595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9626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378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115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699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5"/>
            <a:ext cx="6779110" cy="715581"/>
            <a:chOff x="1172584" y="1381459"/>
            <a:chExt cx="6779110" cy="954108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405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411542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45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5220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68402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46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9439043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1986279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305D1DB-96D5-42AE-BF99-31A00CA1B0A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7718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405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8293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6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31570" indent="-24003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0" indent="-24003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1163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9169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68645" y="-144188"/>
            <a:ext cx="8596200" cy="263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HuskyLEAD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Planning an Event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From Start to Finish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73900" y="3590200"/>
            <a:ext cx="8596200" cy="12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Maryann Wilcox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Coordinator of Student Activities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Registered Student Organizations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84" y="2688864"/>
            <a:ext cx="1614231" cy="100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Order Some </a:t>
            </a:r>
            <a:r>
              <a:rPr lang="en" dirty="0" smtClean="0"/>
              <a:t>Food</a:t>
            </a:r>
            <a:endParaRPr lang="en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Makes it Welcoming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Dining Services Policy at Michigan Tech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Community Venues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Fry up your own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-get </a:t>
            </a:r>
            <a:r>
              <a:rPr lang="en" dirty="0"/>
              <a:t>a license first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-licensed </a:t>
            </a:r>
            <a:r>
              <a:rPr lang="en" dirty="0"/>
              <a:t>kitchen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Dining Services Crossover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703" y="1422400"/>
            <a:ext cx="3810000" cy="2895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 a contract?	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300000"/>
              </a:lnSpc>
              <a:spcBef>
                <a:spcPts val="0"/>
              </a:spcBef>
              <a:buNone/>
            </a:pPr>
            <a:r>
              <a:rPr lang="en" dirty="0"/>
              <a:t>Answer:  </a:t>
            </a:r>
            <a:r>
              <a:rPr lang="en" dirty="0" smtClean="0"/>
              <a:t>Maybe</a:t>
            </a:r>
          </a:p>
          <a:p>
            <a:pPr rtl="0">
              <a:lnSpc>
                <a:spcPct val="300000"/>
              </a:lnSpc>
              <a:spcBef>
                <a:spcPts val="0"/>
              </a:spcBef>
              <a:buNone/>
            </a:pPr>
            <a:r>
              <a:rPr lang="en" dirty="0" smtClean="0"/>
              <a:t>Get something in writing!</a:t>
            </a:r>
            <a:endParaRPr lang="en" dirty="0"/>
          </a:p>
          <a:p>
            <a:pPr rtl="0">
              <a:lnSpc>
                <a:spcPct val="300000"/>
              </a:lnSpc>
              <a:spcBef>
                <a:spcPts val="0"/>
              </a:spcBef>
              <a:buNone/>
            </a:pPr>
            <a:r>
              <a:rPr lang="en" dirty="0"/>
              <a:t>Programming Boards - yes</a:t>
            </a:r>
          </a:p>
          <a:p>
            <a:pPr rtl="0">
              <a:lnSpc>
                <a:spcPct val="300000"/>
              </a:lnSpc>
              <a:spcBef>
                <a:spcPts val="0"/>
              </a:spcBef>
              <a:buNone/>
            </a:pPr>
            <a:r>
              <a:rPr lang="en" dirty="0"/>
              <a:t>Philanthropic Speakers - probably </a:t>
            </a:r>
            <a:r>
              <a:rPr lang="en" dirty="0" smtClean="0"/>
              <a:t>not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Dancers and Acrobats </a:t>
            </a:r>
            <a:r>
              <a:rPr lang="en" dirty="0" smtClean="0"/>
              <a:t>– maybe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- clarify insurance</a:t>
            </a:r>
            <a:endParaRPr dirty="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523" y="1171675"/>
            <a:ext cx="4953000" cy="34956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Alcohol Use at Student Org Events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It’s not prohibited - just follow the policy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Risk </a:t>
            </a:r>
            <a:r>
              <a:rPr lang="en" dirty="0"/>
              <a:t>Management Plan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-T </a:t>
            </a:r>
            <a:r>
              <a:rPr lang="en" dirty="0"/>
              <a:t>minus 30 days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 funds - general, SAF, or </a:t>
            </a:r>
            <a:r>
              <a:rPr lang="en" dirty="0" smtClean="0"/>
              <a:t>organizational – NO!</a:t>
            </a:r>
            <a:endParaRPr lang="en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Unrestricted or public access to </a:t>
            </a:r>
            <a:r>
              <a:rPr lang="en" dirty="0" smtClean="0"/>
              <a:t>alcohol – NO!</a:t>
            </a:r>
            <a:endParaRPr lang="en" dirty="0"/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-kegs</a:t>
            </a:r>
            <a:endParaRPr lang="en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Drinking games, challenges, competitions, performance, contest - </a:t>
            </a:r>
            <a:r>
              <a:rPr lang="en" dirty="0" smtClean="0"/>
              <a:t>NO!</a:t>
            </a:r>
            <a:endParaRPr lang="en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Co-sponsorship with alcohol </a:t>
            </a:r>
            <a:r>
              <a:rPr lang="en" dirty="0" smtClean="0"/>
              <a:t>distributor prohibited</a:t>
            </a:r>
            <a:r>
              <a:rPr lang="en" dirty="0"/>
              <a:t>!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Room rentals OK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-not </a:t>
            </a:r>
            <a:r>
              <a:rPr lang="en" dirty="0"/>
              <a:t>in the same room or area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Organizations may not profit financially from the event where alcohol is sold.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-fundraisers </a:t>
            </a:r>
            <a:r>
              <a:rPr lang="en" dirty="0"/>
              <a:t>vs. charity events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Leave it up to the 3rd party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-Dining </a:t>
            </a:r>
            <a:r>
              <a:rPr lang="en" dirty="0"/>
              <a:t>Services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-Magnuson</a:t>
            </a:r>
            <a:endParaRPr lang="en" dirty="0"/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-Continental </a:t>
            </a:r>
            <a:r>
              <a:rPr lang="en" dirty="0"/>
              <a:t>Fire Company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Alcohol can’t be used during recruitment events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24779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Publicity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278275" y="97772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dirty="0"/>
              <a:t>Lots of Free ways to publicize your event: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Student News Briefs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Tech Today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dirty="0"/>
              <a:t>Involvement Link is a must!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WMTU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Electronic Display System (EDS)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DMG Community Events Calendar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-looking </a:t>
            </a:r>
            <a:r>
              <a:rPr lang="en" dirty="0"/>
              <a:t>for story </a:t>
            </a:r>
            <a:r>
              <a:rPr lang="en" dirty="0" smtClean="0"/>
              <a:t>ideas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 on a radio talk show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Social Media (Facebook, Twitter, etc.)</a:t>
            </a:r>
            <a:endParaRPr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MUB Kiosk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978648" y="1142094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Booth in the MUB, Fisher or any high traffic area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 of Mouth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Chalking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/>
              <a:t>Cheap ways to advertise your event</a:t>
            </a:r>
            <a:r>
              <a:rPr lang="en" b="1" dirty="0" smtClean="0"/>
              <a:t>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lang="en" dirty="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Film Board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Lode Ad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Posters and table tents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-posting </a:t>
            </a:r>
            <a:r>
              <a:rPr lang="en" dirty="0"/>
              <a:t>matrix, departments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-MUB </a:t>
            </a:r>
            <a:r>
              <a:rPr lang="en" dirty="0"/>
              <a:t>manager’s office for tt policy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Bookmarks and “business cards”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579" y="1477812"/>
            <a:ext cx="1924069" cy="1362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a Poster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Recruit your organization’s talent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Hire a graphics artist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-Homestead </a:t>
            </a:r>
            <a:r>
              <a:rPr lang="en" dirty="0"/>
              <a:t>Graphics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-use </a:t>
            </a:r>
            <a:r>
              <a:rPr lang="en" dirty="0"/>
              <a:t>same for print services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Organization Sponsoring Event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What, where, when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-include </a:t>
            </a:r>
            <a:r>
              <a:rPr lang="en" dirty="0"/>
              <a:t>day of week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of University Logo</a:t>
            </a:r>
          </a:p>
          <a:p>
            <a:pPr marL="228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-UMC </a:t>
            </a:r>
            <a:r>
              <a:rPr lang="en" dirty="0"/>
              <a:t>Guideline for Student Orgs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Printing Services - get a quote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 Printing Services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Homestead Graphics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Concern Printers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040" y="1782215"/>
            <a:ext cx="1699624" cy="3089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217375"/>
            <a:ext cx="8520599" cy="95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200" dirty="0"/>
              <a:t>Other Orgs/Departments/Businesses</a:t>
            </a:r>
          </a:p>
          <a:p>
            <a:pPr>
              <a:spcBef>
                <a:spcPts val="0"/>
              </a:spcBef>
              <a:buNone/>
            </a:pPr>
            <a:r>
              <a:rPr lang="en" sz="3200" dirty="0"/>
              <a:t>That Can Help You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399226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 smtClean="0"/>
              <a:t>Sound </a:t>
            </a:r>
            <a:r>
              <a:rPr lang="en" dirty="0"/>
              <a:t>&amp; Lighting Services (SLS)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Audio Engineering Society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Film Board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WMTU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The Lode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APO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Photography Club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-don’t </a:t>
            </a:r>
            <a:r>
              <a:rPr lang="en" dirty="0"/>
              <a:t>forget to take pictures!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5686382" y="1590656"/>
            <a:ext cx="2772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SDC Facilities - Recreation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-table </a:t>
            </a:r>
            <a:r>
              <a:rPr lang="en" dirty="0"/>
              <a:t>and chair rental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Superior Rent-All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-tables </a:t>
            </a:r>
            <a:r>
              <a:rPr lang="en" dirty="0"/>
              <a:t>&amp; chairs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-tents</a:t>
            </a:r>
            <a:endParaRPr lang="en" dirty="0"/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n" dirty="0" smtClean="0"/>
              <a:t>helium </a:t>
            </a:r>
            <a:r>
              <a:rPr lang="en" dirty="0"/>
              <a:t>tanks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-stages</a:t>
            </a:r>
            <a:endParaRPr lang="en"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Homestead Graphics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Superior Monogramming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Book Concern Printers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111" y="1305952"/>
            <a:ext cx="2326975" cy="34904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 to Sign up?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RSVP’s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-formal </a:t>
            </a:r>
            <a:r>
              <a:rPr lang="en" dirty="0"/>
              <a:t>dinners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-Evening </a:t>
            </a:r>
            <a:r>
              <a:rPr lang="en" dirty="0"/>
              <a:t>With Industry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Sign-ups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-game </a:t>
            </a:r>
            <a:r>
              <a:rPr lang="en" dirty="0"/>
              <a:t>tournaments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-3-on-3 </a:t>
            </a:r>
            <a:r>
              <a:rPr lang="en" dirty="0"/>
              <a:t>teams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your </a:t>
            </a:r>
            <a:r>
              <a:rPr lang="en" dirty="0" smtClean="0"/>
              <a:t>chances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EventBrite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	- online ticketing system</a:t>
            </a:r>
            <a:endParaRPr lang="en"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Ways to collect information: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Google Forms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Old-fashioned hard copy forms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18300"/>
          <a:stretch/>
        </p:blipFill>
        <p:spPr>
          <a:xfrm>
            <a:off x="4463999" y="2547039"/>
            <a:ext cx="3810000" cy="2404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04456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Speak to those who have gone before you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Talk, talk, talk, talk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 other successful (and not so successful) event planners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 to faculty, </a:t>
            </a:r>
            <a:r>
              <a:rPr lang="en" dirty="0" smtClean="0"/>
              <a:t>staff and advisors</a:t>
            </a:r>
            <a:endParaRPr lang="en"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 to MUB Board, SEB and other programming organizations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2085" t="4327" r="2702" b="5150"/>
          <a:stretch/>
        </p:blipFill>
        <p:spPr>
          <a:xfrm>
            <a:off x="4885765" y="1775012"/>
            <a:ext cx="3541059" cy="231289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Accounting (big yawn)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Organization Checking Accounts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USG Funds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GSG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Parents Fund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Other Departments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Inter-account billing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Check Requests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832400" y="1304900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Purchase orders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Independent Contractors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Michigan Tech Fund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-Corporate </a:t>
            </a:r>
            <a:r>
              <a:rPr lang="en" dirty="0"/>
              <a:t>Donations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-Taxes</a:t>
            </a:r>
            <a:r>
              <a:rPr lang="en" dirty="0"/>
              <a:t>!</a:t>
            </a:r>
          </a:p>
          <a:p>
            <a:pPr marL="2286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-Cohesiveness</a:t>
            </a:r>
            <a:endParaRPr lang="en" dirty="0"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24992" r="13556"/>
          <a:stretch/>
        </p:blipFill>
        <p:spPr>
          <a:xfrm>
            <a:off x="2517554" y="2411506"/>
            <a:ext cx="2252093" cy="22905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/>
              <a:t>With Student Activities, all things are possible!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0954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We can guide you!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Overall planning of your event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Room reservations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Coordinating finances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Publicity ideas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Where to go for what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Who does what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504650" y="1138250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What are the policies and guidelines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MUB Kiosk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Community resources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Funding sources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dirty="0"/>
              <a:t>Accessing your funding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/>
              <a:t>University services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/>
              <a:t>Contacts for other orgs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724" y="2512975"/>
            <a:ext cx="2056725" cy="23995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32406" y="240862"/>
            <a:ext cx="8520599" cy="61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is your idea?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97577" y="1168824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/>
              <a:t>Go ahead - dream big!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Speakers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Performances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Video Game Tournaments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Cultural Events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Dances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4166347" y="1149724"/>
            <a:ext cx="4000500" cy="34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 smtClean="0"/>
              <a:t>Club </a:t>
            </a:r>
            <a:r>
              <a:rPr lang="en" dirty="0"/>
              <a:t>Sports Tournaments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Roundtables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Talent Shows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Charity Events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Recruitment Events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Fundraisers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l="6627" t="4977" r="6051" b="4516"/>
          <a:stretch/>
        </p:blipFill>
        <p:spPr>
          <a:xfrm>
            <a:off x="6386909" y="2510118"/>
            <a:ext cx="2531267" cy="1955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Recipes for Disaster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Not planning ahead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Not seeking help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Not talking to other people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 planning your advertising properly</a:t>
            </a:r>
          </a:p>
          <a:p>
            <a:pPr marL="2286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-</a:t>
            </a:r>
            <a:r>
              <a:rPr lang="en" dirty="0" smtClean="0"/>
              <a:t>Not </a:t>
            </a:r>
            <a:r>
              <a:rPr lang="en" dirty="0"/>
              <a:t>too early; not too late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Not advertising at all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Not checking the University calendar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Not anticipating nationwide popular events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first word of everything listed?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l="15445" t="4126" r="46384" b="21017"/>
          <a:stretch/>
        </p:blipFill>
        <p:spPr>
          <a:xfrm>
            <a:off x="5452782" y="1801906"/>
            <a:ext cx="2232212" cy="28306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0" y="391235"/>
            <a:ext cx="8520599" cy="61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Wrap It Up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-Improvements</a:t>
            </a:r>
            <a:endParaRPr lang="en" dirty="0"/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-Fresh </a:t>
            </a:r>
            <a:r>
              <a:rPr lang="en" dirty="0"/>
              <a:t>ideas for next year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-Demographics</a:t>
            </a:r>
            <a:endParaRPr lang="en" dirty="0"/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-Best </a:t>
            </a:r>
            <a:r>
              <a:rPr lang="en" dirty="0"/>
              <a:t>times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-Best </a:t>
            </a:r>
            <a:r>
              <a:rPr lang="en" dirty="0"/>
              <a:t>locations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SurveyMonkey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 Forms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Old-fashioned paper forms or </a:t>
            </a:r>
            <a:r>
              <a:rPr lang="en" dirty="0" smtClean="0"/>
              <a:t>cards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Keep records - documentation</a:t>
            </a:r>
            <a:endParaRPr lang="en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832400" y="105822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Plan for clean-up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Send thank yous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Pay your bills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952" y="2540491"/>
            <a:ext cx="2929549" cy="2195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 or Ideas?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398575"/>
            <a:ext cx="2857500" cy="2857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197064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The Basics</a:t>
            </a:r>
            <a:endParaRPr lang="en"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42967"/>
            <a:ext cx="8520599" cy="2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 dirty="0" smtClean="0"/>
              <a:t>Let’s start chipping away……</a:t>
            </a:r>
            <a:endParaRPr lang="en" b="1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Is it feasible?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Is there interest?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Get price quotes and available times of speakers or performers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Get price quotes from services on campus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Are there facilities that will accommodate your event?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946" y="917024"/>
            <a:ext cx="3238199" cy="33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Run Some Numbers….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 dirty="0"/>
              <a:t>Come up with a </a:t>
            </a:r>
            <a:r>
              <a:rPr lang="en" b="1" dirty="0" smtClean="0"/>
              <a:t>budget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Speaker/Performer </a:t>
            </a:r>
            <a:r>
              <a:rPr lang="en" dirty="0"/>
              <a:t>Fee</a:t>
            </a:r>
          </a:p>
          <a:p>
            <a:pPr marL="22860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-what </a:t>
            </a:r>
            <a:r>
              <a:rPr lang="en" dirty="0"/>
              <a:t>does contract include?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 smtClean="0"/>
              <a:t>Accommodations</a:t>
            </a:r>
            <a:endParaRPr lang="en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Transportation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Posters/table tents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Advertising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5143500" y="1171575"/>
            <a:ext cx="4000500" cy="339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Facilities Fees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Licenses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Costumes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Food for Event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Proceeds?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056" y="3406190"/>
            <a:ext cx="4992243" cy="17373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Don’t get discouraged!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Can you reasonably fund this?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	You’ll be surprised!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	It might take a little bit of elbow grease though</a:t>
            </a:r>
            <a:r>
              <a:rPr lang="en" dirty="0" smtClean="0"/>
              <a:t>.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	</a:t>
            </a:r>
            <a:r>
              <a:rPr lang="en" dirty="0" smtClean="0"/>
              <a:t>You might have to pound the pavement.</a:t>
            </a:r>
            <a:endParaRPr lang="en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Seek out funding sources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Seek donations from related departments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Charge a fee for admission?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125" y="2281899"/>
            <a:ext cx="3440824" cy="27211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Funding Sources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Undergraduate Student Government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-Opportunities </a:t>
            </a:r>
            <a:r>
              <a:rPr lang="en" dirty="0"/>
              <a:t>Fund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n" dirty="0" smtClean="0"/>
              <a:t>Reserve </a:t>
            </a:r>
            <a:r>
              <a:rPr lang="en" dirty="0"/>
              <a:t>Fund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Parents’ Fund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Alumni Association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Visiting Women Minority Lecturer/Scholar Series (VWMLS)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Graduate Student Government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Related Departments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Corporations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Alumni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Fundraising Events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Proceeds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565" y="3405725"/>
            <a:ext cx="3773669" cy="16378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Piggy-back with: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academic department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-recommendations </a:t>
            </a:r>
            <a:r>
              <a:rPr lang="en" dirty="0"/>
              <a:t>from Chair/Faculty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 smtClean="0"/>
              <a:t>Another </a:t>
            </a:r>
            <a:r>
              <a:rPr lang="en" dirty="0"/>
              <a:t>Student </a:t>
            </a:r>
            <a:r>
              <a:rPr lang="en" dirty="0" smtClean="0"/>
              <a:t>Organization</a:t>
            </a:r>
            <a:endParaRPr lang="en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Another Campus Activity or </a:t>
            </a:r>
            <a:r>
              <a:rPr lang="en" dirty="0" smtClean="0"/>
              <a:t>Event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 smtClean="0"/>
              <a:t>A Community Event</a:t>
            </a:r>
            <a:endParaRPr lang="en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Another University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Midwest tours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232" y="1171599"/>
            <a:ext cx="4176217" cy="31321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 it Risky Business?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Risk Management Coordinator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-Jessie </a:t>
            </a:r>
            <a:r>
              <a:rPr lang="en" dirty="0"/>
              <a:t>Stapleton, Student </a:t>
            </a:r>
            <a:r>
              <a:rPr lang="en" dirty="0" smtClean="0"/>
              <a:t>Activities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-Outside Space Request</a:t>
            </a:r>
            <a:endParaRPr lang="en" dirty="0"/>
          </a:p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Do you need to check with local authorities?</a:t>
            </a: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-Public </a:t>
            </a:r>
            <a:r>
              <a:rPr lang="en" dirty="0"/>
              <a:t>Safety and Police Services</a:t>
            </a: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-Coast </a:t>
            </a:r>
            <a:r>
              <a:rPr lang="en" dirty="0"/>
              <a:t>Guard</a:t>
            </a:r>
          </a:p>
          <a:p>
            <a:pPr marL="2286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-City </a:t>
            </a:r>
            <a:r>
              <a:rPr lang="en" dirty="0"/>
              <a:t>of </a:t>
            </a:r>
            <a:r>
              <a:rPr lang="en" dirty="0" smtClean="0"/>
              <a:t>Houghton</a:t>
            </a:r>
            <a:endParaRPr lang="e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73" y="2762250"/>
            <a:ext cx="4762500" cy="2381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Book a Venue</a:t>
            </a:r>
            <a:endParaRPr lang="en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98465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Availability of venue is key!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-How </a:t>
            </a:r>
            <a:r>
              <a:rPr lang="en" dirty="0"/>
              <a:t>many people are you guessing?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Rosza Center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-fees</a:t>
            </a:r>
            <a:endParaRPr lang="en" dirty="0"/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 smtClean="0"/>
              <a:t>-proceeds</a:t>
            </a:r>
            <a:endParaRPr lang="en" dirty="0"/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Memorial Union Bldg.</a:t>
            </a:r>
            <a:endParaRPr lang="en" dirty="0"/>
          </a:p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SDC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-ice </a:t>
            </a:r>
            <a:r>
              <a:rPr lang="en" dirty="0"/>
              <a:t>arena area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n" dirty="0" smtClean="0"/>
              <a:t>Wood </a:t>
            </a:r>
            <a:r>
              <a:rPr lang="en" dirty="0"/>
              <a:t>Gym</a:t>
            </a:r>
          </a:p>
          <a:p>
            <a:pPr marL="2286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-parking </a:t>
            </a:r>
            <a:r>
              <a:rPr lang="en" dirty="0"/>
              <a:t>lots	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Grounds (e.g. </a:t>
            </a:r>
            <a:r>
              <a:rPr lang="en" dirty="0" smtClean="0"/>
              <a:t>Walker Lawn)</a:t>
            </a:r>
            <a:endParaRPr lang="en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143500" y="1058863"/>
            <a:ext cx="4000500" cy="339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Lecture </a:t>
            </a:r>
            <a:r>
              <a:rPr lang="en" dirty="0" smtClean="0"/>
              <a:t>Halls (e.g. Fisher 135)</a:t>
            </a:r>
            <a:endParaRPr lang="en" dirty="0"/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Venues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Continental Fire Company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Franklin Square Inn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Dee Stadium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Houghton County Arena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Copper Country Mall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Orpheum Theater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Brownstone Hall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Local Beach Areas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050" y="1791050"/>
            <a:ext cx="2162175" cy="2590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3599" r="93059">
                        <a14:foregroundMark x1="13882" y1="77366" x2="13882" y2="77366"/>
                        <a14:foregroundMark x1="3856" y1="76955" x2="3856" y2="76955"/>
                        <a14:foregroundMark x1="82005" y1="20988" x2="82005" y2="20988"/>
                        <a14:foregroundMark x1="86375" y1="80658" x2="86375" y2="80658"/>
                        <a14:foregroundMark x1="93059" y1="60905" x2="93059" y2="60905"/>
                        <a14:foregroundMark x1="17481" y1="27984" x2="17481" y2="2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474">
            <a:off x="19263" y="113205"/>
            <a:ext cx="1061596" cy="6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skyLead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skyLead Theme" id="{A96B290F-7555-4ADF-A2AD-AACB72434F96}" vid="{3A3BBDF0-A86E-470F-B05E-41B8046372A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HuskyLead Theme</Template>
  <TotalTime>150</TotalTime>
  <Words>919</Words>
  <Application>Microsoft Office PowerPoint</Application>
  <PresentationFormat>On-screen Show (16:9)</PresentationFormat>
  <Paragraphs>301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Wingdings</vt:lpstr>
      <vt:lpstr>Arial</vt:lpstr>
      <vt:lpstr>Old Standard TT</vt:lpstr>
      <vt:lpstr>Book Antiqua</vt:lpstr>
      <vt:lpstr>HuskyLead Theme</vt:lpstr>
      <vt:lpstr>HuskyLEAD Planning an Event From Start to Finish</vt:lpstr>
      <vt:lpstr>What is your idea?</vt:lpstr>
      <vt:lpstr>The Basics</vt:lpstr>
      <vt:lpstr>Let’s Run Some Numbers….</vt:lpstr>
      <vt:lpstr>Don’t get discouraged!</vt:lpstr>
      <vt:lpstr>Funding Sources</vt:lpstr>
      <vt:lpstr>Piggy-back with:</vt:lpstr>
      <vt:lpstr>Is it Risky Business?</vt:lpstr>
      <vt:lpstr>Book a Venue</vt:lpstr>
      <vt:lpstr>Order Some Food</vt:lpstr>
      <vt:lpstr>Need a contract? </vt:lpstr>
      <vt:lpstr>Alcohol Use at Student Org Events</vt:lpstr>
      <vt:lpstr>Publicity</vt:lpstr>
      <vt:lpstr>Design a Poster</vt:lpstr>
      <vt:lpstr>Other Orgs/Departments/Businesses That Can Help You</vt:lpstr>
      <vt:lpstr>Need to Sign up?</vt:lpstr>
      <vt:lpstr>Speak to those who have gone before you</vt:lpstr>
      <vt:lpstr>Accounting (big yawn)</vt:lpstr>
      <vt:lpstr>With Student Activities, all things are possible!</vt:lpstr>
      <vt:lpstr>Recipes for Disaster</vt:lpstr>
      <vt:lpstr>Wrap It Up</vt:lpstr>
      <vt:lpstr>Questions or Ideas?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HuskyLEAD Planning an Event From Start to Finish</dc:title>
  <dc:creator>Rebeka M. Horsch</dc:creator>
  <cp:lastModifiedBy>Maryann A. Wilcox</cp:lastModifiedBy>
  <cp:revision>11</cp:revision>
  <dcterms:modified xsi:type="dcterms:W3CDTF">2015-11-16T21:36:12Z</dcterms:modified>
</cp:coreProperties>
</file>