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embedTrueTypeFonts="1"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7023100" cy="9309100"/>
  <p:embeddedFontLst>
    <p:embeddedFont>
      <p:font typeface="Arial Narrow" panose="020B0606020202030204" pitchFamily="34" charset="0"/>
      <p:regular r:id="rId16"/>
      <p:bold r:id="rId17"/>
      <p:italic r:id="rId18"/>
      <p:boldItalic r:id="rId19"/>
    </p:embeddedFont>
    <p:embeddedFont>
      <p:font typeface="Palatino Linotype" panose="02040502050505030304" pitchFamily="18"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4247">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8" roundtripDataSignature="AMtx7miSSVnF78ABMrcKPqn3MC8tKuAze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9F9BEDD-3985-46F6-8823-0DB10B9EB037}">
  <a:tblStyle styleId="{49F9BEDD-3985-46F6-8823-0DB10B9EB037}"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12700" cap="flat" cmpd="sng">
              <a:solidFill>
                <a:schemeClr val="accent1"/>
              </a:solidFill>
              <a:prstDash val="solid"/>
              <a:round/>
              <a:headEnd type="none" w="sm" len="sm"/>
              <a:tailEnd type="none" w="sm" len="sm"/>
            </a:ln>
          </a:top>
          <a:bottom>
            <a:ln w="12700" cap="flat" cmpd="sng">
              <a:solidFill>
                <a:schemeClr val="accent1"/>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b="off" i="off"/>
      <a:tcStyle>
        <a:tcBdr/>
        <a:fill>
          <a:solidFill>
            <a:schemeClr val="accent1">
              <a:alpha val="20000"/>
            </a:schemeClr>
          </a:solidFill>
        </a:fill>
      </a:tcStyle>
    </a:band1H>
    <a:band2H>
      <a:tcTxStyle b="off" i="off"/>
      <a:tcStyle>
        <a:tcBdr/>
      </a:tcStyle>
    </a:band2H>
    <a:band1V>
      <a:tcTxStyle b="off" i="off"/>
      <a:tcStyle>
        <a:tcBdr/>
        <a:fill>
          <a:solidFill>
            <a:schemeClr val="accent1">
              <a:alpha val="20000"/>
            </a:schemeClr>
          </a:solidFill>
        </a:fill>
      </a:tcStyle>
    </a:band1V>
    <a:band2V>
      <a:tcTxStyle b="off" i="off"/>
      <a:tcStyle>
        <a:tcBdr/>
      </a:tcStyle>
    </a:band2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sm" len="sm"/>
              <a:tailEnd type="none" w="sm" len="sm"/>
            </a:ln>
          </a:top>
        </a:tcBdr>
        <a:fill>
          <a:solidFill>
            <a:srgbClr val="FFFFFF">
              <a:alpha val="0"/>
            </a:srgbClr>
          </a:solidFill>
        </a:fill>
      </a:tcStyle>
    </a:lastRow>
    <a:seCell>
      <a:tcTxStyle b="off" i="off"/>
      <a:tcStyle>
        <a:tcBdr/>
      </a:tcStyle>
    </a:seCell>
    <a:swCell>
      <a:tcTxStyle b="off" i="off"/>
      <a:tcStyle>
        <a:tcBdr/>
      </a:tcStyle>
    </a:swCell>
    <a:firstRow>
      <a:tcTxStyle b="on" i="off"/>
      <a:tcStyle>
        <a:tcBdr>
          <a:bottom>
            <a:ln w="12700" cap="flat" cmpd="sng">
              <a:solidFill>
                <a:schemeClr val="accent1"/>
              </a:solidFill>
              <a:prstDash val="solid"/>
              <a:round/>
              <a:headEnd type="none" w="sm" len="sm"/>
              <a:tailEnd type="none" w="sm" len="sm"/>
            </a:ln>
          </a:bottom>
        </a:tcBdr>
        <a:fill>
          <a:solidFill>
            <a:srgbClr val="FFFFFF">
              <a:alpha val="0"/>
            </a:srgbClr>
          </a:solidFill>
        </a:fill>
      </a:tcStyle>
    </a:firstRow>
    <a:neCell>
      <a:tcTxStyle b="off" i="off"/>
      <a:tcStyle>
        <a:tcBdr/>
      </a:tcStyle>
    </a:neCell>
    <a:nwCell>
      <a:tcTxStyle b="off" i="off"/>
      <a:tcStyle>
        <a:tcBdr/>
      </a:tcStyle>
    </a:nwCell>
  </a:tblStyle>
  <a:tblStyle styleId="{E0E07733-BF5C-46E8-B8FF-0B23A551BC9A}" styleName="Table_1">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4" d="100"/>
          <a:sy n="154" d="100"/>
        </p:scale>
        <p:origin x="4542" y="132"/>
      </p:cViewPr>
      <p:guideLst>
        <p:guide orient="horz" pos="2160"/>
        <p:guide pos="2880"/>
        <p:guide orient="horz" pos="4247"/>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font" Target="fonts/font8.fntdata"/><Relationship Id="rId28" Type="http://customschemas.google.com/relationships/presentationmetadata" Target="metadata"/><Relationship Id="rId10" Type="http://schemas.openxmlformats.org/officeDocument/2006/relationships/slide" Target="slides/slide9.xml"/><Relationship Id="rId19" Type="http://schemas.openxmlformats.org/officeDocument/2006/relationships/font" Target="fonts/font4.fntdata"/><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7.fntdata"/><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417638" y="231775"/>
            <a:ext cx="4187825" cy="31416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390172" y="3568488"/>
            <a:ext cx="6320790" cy="5197581"/>
          </a:xfrm>
          <a:prstGeom prst="rect">
            <a:avLst/>
          </a:prstGeom>
          <a:noFill/>
          <a:ln>
            <a:noFill/>
          </a:ln>
        </p:spPr>
        <p:txBody>
          <a:bodyPr spcFirstLastPara="1" wrap="square" lIns="93300" tIns="46650" rIns="93300" bIns="46650" anchor="t" anchorCtr="0">
            <a:noAutofit/>
          </a:bodyPr>
          <a:lstStyle>
            <a:lvl1pPr marL="457200" marR="0" lvl="0" indent="-304800" algn="l" rtl="0">
              <a:lnSpc>
                <a:spcPct val="90000"/>
              </a:lnSpc>
              <a:spcBef>
                <a:spcPts val="1200"/>
              </a:spcBef>
              <a:spcAft>
                <a:spcPts val="0"/>
              </a:spcAft>
              <a:buClr>
                <a:schemeClr val="accent5"/>
              </a:buClr>
              <a:buSzPts val="1200"/>
              <a:buFont typeface="Noto Sans Symbols"/>
              <a:buChar char="∙"/>
              <a:defRPr sz="1200" b="0" i="0" u="none" strike="noStrike" cap="none">
                <a:solidFill>
                  <a:schemeClr val="dk1"/>
                </a:solidFill>
                <a:latin typeface="Arial"/>
                <a:ea typeface="Arial"/>
                <a:cs typeface="Arial"/>
                <a:sym typeface="Arial"/>
              </a:defRPr>
            </a:lvl1pPr>
            <a:lvl2pPr marL="914400" marR="0" lvl="1" indent="-304800" algn="l" rtl="0">
              <a:lnSpc>
                <a:spcPct val="90000"/>
              </a:lnSpc>
              <a:spcBef>
                <a:spcPts val="600"/>
              </a:spcBef>
              <a:spcAft>
                <a:spcPts val="0"/>
              </a:spcAft>
              <a:buClr>
                <a:schemeClr val="accent5"/>
              </a:buClr>
              <a:buSzPts val="1200"/>
              <a:buFont typeface="Arial"/>
              <a:buChar char="–"/>
              <a:defRPr sz="1200" b="0" i="0" u="none" strike="noStrike" cap="none">
                <a:solidFill>
                  <a:schemeClr val="dk1"/>
                </a:solidFill>
                <a:latin typeface="Arial"/>
                <a:ea typeface="Arial"/>
                <a:cs typeface="Arial"/>
                <a:sym typeface="Arial"/>
              </a:defRPr>
            </a:lvl2pPr>
            <a:lvl3pPr marL="1371600" marR="0" lvl="2" indent="-304800" algn="l" rtl="0">
              <a:lnSpc>
                <a:spcPct val="90000"/>
              </a:lnSpc>
              <a:spcBef>
                <a:spcPts val="30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3pPr>
            <a:lvl4pPr marL="1828800" marR="0" lvl="3" indent="-304800" algn="l" rtl="0">
              <a:lnSpc>
                <a:spcPct val="90000"/>
              </a:lnSpc>
              <a:spcBef>
                <a:spcPts val="300"/>
              </a:spcBef>
              <a:spcAft>
                <a:spcPts val="0"/>
              </a:spcAft>
              <a:buClr>
                <a:schemeClr val="accent5"/>
              </a:buClr>
              <a:buSzPts val="1200"/>
              <a:buFont typeface="Arial"/>
              <a:buChar char="−"/>
              <a:defRPr sz="1200" b="0" i="0" u="none" strike="noStrike" cap="none">
                <a:solidFill>
                  <a:schemeClr val="dk1"/>
                </a:solidFill>
                <a:latin typeface="Arial"/>
                <a:ea typeface="Arial"/>
                <a:cs typeface="Arial"/>
                <a:sym typeface="Arial"/>
              </a:defRPr>
            </a:lvl4pPr>
            <a:lvl5pPr marL="2286000" marR="0" lvl="4" indent="-304800" algn="l" rtl="0">
              <a:lnSpc>
                <a:spcPct val="90000"/>
              </a:lnSpc>
              <a:spcBef>
                <a:spcPts val="300"/>
              </a:spcBef>
              <a:spcAft>
                <a:spcPts val="0"/>
              </a:spcAft>
              <a:buClr>
                <a:schemeClr val="accent5"/>
              </a:buClr>
              <a:buSzPts val="1200"/>
              <a:buFont typeface="Arial"/>
              <a:buChar char="›"/>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5" name="Google Shape;5;n"/>
          <p:cNvSpPr txBox="1">
            <a:spLocks noGrp="1"/>
          </p:cNvSpPr>
          <p:nvPr>
            <p:ph type="sldNum" idx="12"/>
          </p:nvPr>
        </p:nvSpPr>
        <p:spPr>
          <a:xfrm>
            <a:off x="6556519" y="9023132"/>
            <a:ext cx="466581" cy="232728"/>
          </a:xfrm>
          <a:prstGeom prst="rect">
            <a:avLst/>
          </a:prstGeom>
          <a:noFill/>
          <a:ln>
            <a:noFill/>
          </a:ln>
        </p:spPr>
        <p:txBody>
          <a:bodyPr spcFirstLastPara="1" wrap="square" lIns="93300" tIns="46650" rIns="93300" bIns="46650" anchor="b" anchorCtr="0">
            <a:noAutofit/>
          </a:bodyPr>
          <a:lstStyle/>
          <a:p>
            <a:pPr marL="0" marR="0" lvl="0" indent="0" algn="r" rtl="0">
              <a:lnSpc>
                <a:spcPct val="100000"/>
              </a:lnSpc>
              <a:spcBef>
                <a:spcPts val="0"/>
              </a:spcBef>
              <a:spcAft>
                <a:spcPts val="0"/>
              </a:spcAft>
              <a:buClr>
                <a:srgbClr val="000000"/>
              </a:buClr>
              <a:buSzPts val="1100"/>
              <a:buFont typeface="Arial"/>
              <a:buNone/>
            </a:pPr>
            <a:fld id="{00000000-1234-1234-1234-123412341234}" type="slidenum">
              <a:rPr lang="en-US" sz="1100" b="0" i="0" u="none" strike="noStrike" cap="none">
                <a:solidFill>
                  <a:schemeClr val="dk1"/>
                </a:solidFill>
                <a:latin typeface="Arial"/>
                <a:ea typeface="Arial"/>
                <a:cs typeface="Arial"/>
                <a:sym typeface="Arial"/>
              </a:rPr>
              <a:t>‹#›</a:t>
            </a:fld>
            <a:endParaRPr sz="1100" b="0" i="0" u="none" strike="noStrike" cap="none">
              <a:solidFill>
                <a:schemeClr val="dk1"/>
              </a:solidFill>
              <a:latin typeface="Arial"/>
              <a:ea typeface="Arial"/>
              <a:cs typeface="Arial"/>
              <a:sym typeface="Arial"/>
            </a:endParaRPr>
          </a:p>
        </p:txBody>
      </p:sp>
      <p:grpSp>
        <p:nvGrpSpPr>
          <p:cNvPr id="6" name="Google Shape;6;n"/>
          <p:cNvGrpSpPr/>
          <p:nvPr/>
        </p:nvGrpSpPr>
        <p:grpSpPr>
          <a:xfrm>
            <a:off x="5618480" y="8974114"/>
            <a:ext cx="936413" cy="247256"/>
            <a:chOff x="240" y="3738"/>
            <a:chExt cx="1634" cy="434"/>
          </a:xfrm>
        </p:grpSpPr>
        <p:sp>
          <p:nvSpPr>
            <p:cNvPr id="7" name="Google Shape;7;n"/>
            <p:cNvSpPr/>
            <p:nvPr/>
          </p:nvSpPr>
          <p:spPr>
            <a:xfrm>
              <a:off x="797" y="3795"/>
              <a:ext cx="256" cy="314"/>
            </a:xfrm>
            <a:custGeom>
              <a:avLst/>
              <a:gdLst/>
              <a:ahLst/>
              <a:cxnLst/>
              <a:rect l="l" t="t" r="r" b="b"/>
              <a:pathLst>
                <a:path w="346" h="422" extrusionOk="0">
                  <a:moveTo>
                    <a:pt x="63" y="293"/>
                  </a:moveTo>
                  <a:cubicBezTo>
                    <a:pt x="73" y="307"/>
                    <a:pt x="103" y="353"/>
                    <a:pt x="188" y="353"/>
                  </a:cubicBezTo>
                  <a:cubicBezTo>
                    <a:pt x="202" y="353"/>
                    <a:pt x="217" y="352"/>
                    <a:pt x="231" y="347"/>
                  </a:cubicBezTo>
                  <a:cubicBezTo>
                    <a:pt x="260" y="335"/>
                    <a:pt x="265" y="314"/>
                    <a:pt x="265" y="301"/>
                  </a:cubicBezTo>
                  <a:cubicBezTo>
                    <a:pt x="265" y="275"/>
                    <a:pt x="247" y="266"/>
                    <a:pt x="235" y="261"/>
                  </a:cubicBezTo>
                  <a:cubicBezTo>
                    <a:pt x="226" y="257"/>
                    <a:pt x="225" y="257"/>
                    <a:pt x="188" y="248"/>
                  </a:cubicBezTo>
                  <a:cubicBezTo>
                    <a:pt x="140" y="238"/>
                    <a:pt x="140" y="238"/>
                    <a:pt x="140" y="238"/>
                  </a:cubicBezTo>
                  <a:cubicBezTo>
                    <a:pt x="114" y="232"/>
                    <a:pt x="102" y="229"/>
                    <a:pt x="89" y="224"/>
                  </a:cubicBezTo>
                  <a:cubicBezTo>
                    <a:pt x="71" y="216"/>
                    <a:pt x="22" y="192"/>
                    <a:pt x="22" y="125"/>
                  </a:cubicBezTo>
                  <a:cubicBezTo>
                    <a:pt x="22" y="49"/>
                    <a:pt x="86" y="0"/>
                    <a:pt x="180" y="0"/>
                  </a:cubicBezTo>
                  <a:cubicBezTo>
                    <a:pt x="267" y="0"/>
                    <a:pt x="313" y="43"/>
                    <a:pt x="342" y="82"/>
                  </a:cubicBezTo>
                  <a:cubicBezTo>
                    <a:pt x="280" y="128"/>
                    <a:pt x="280" y="128"/>
                    <a:pt x="280" y="128"/>
                  </a:cubicBezTo>
                  <a:cubicBezTo>
                    <a:pt x="267" y="108"/>
                    <a:pt x="241" y="68"/>
                    <a:pt x="176" y="68"/>
                  </a:cubicBezTo>
                  <a:cubicBezTo>
                    <a:pt x="136" y="68"/>
                    <a:pt x="101" y="86"/>
                    <a:pt x="101" y="117"/>
                  </a:cubicBezTo>
                  <a:cubicBezTo>
                    <a:pt x="101" y="151"/>
                    <a:pt x="138" y="158"/>
                    <a:pt x="175" y="165"/>
                  </a:cubicBezTo>
                  <a:cubicBezTo>
                    <a:pt x="216" y="174"/>
                    <a:pt x="216" y="174"/>
                    <a:pt x="216" y="174"/>
                  </a:cubicBezTo>
                  <a:cubicBezTo>
                    <a:pt x="270" y="185"/>
                    <a:pt x="346" y="207"/>
                    <a:pt x="346" y="293"/>
                  </a:cubicBezTo>
                  <a:cubicBezTo>
                    <a:pt x="346" y="385"/>
                    <a:pt x="261" y="422"/>
                    <a:pt x="176" y="422"/>
                  </a:cubicBezTo>
                  <a:cubicBezTo>
                    <a:pt x="153" y="422"/>
                    <a:pt x="128" y="420"/>
                    <a:pt x="104" y="413"/>
                  </a:cubicBezTo>
                  <a:cubicBezTo>
                    <a:pt x="77" y="405"/>
                    <a:pt x="30" y="386"/>
                    <a:pt x="0" y="337"/>
                  </a:cubicBezTo>
                  <a:lnTo>
                    <a:pt x="63" y="293"/>
                  </a:lnTo>
                  <a:close/>
                </a:path>
              </a:pathLst>
            </a:custGeom>
            <a:solidFill>
              <a:srgbClr val="252C6A"/>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700" b="0" i="0" u="none" strike="noStrike" cap="none">
                <a:solidFill>
                  <a:schemeClr val="dk1"/>
                </a:solidFill>
                <a:latin typeface="Arial"/>
                <a:ea typeface="Arial"/>
                <a:cs typeface="Arial"/>
                <a:sym typeface="Arial"/>
              </a:endParaRPr>
            </a:p>
          </p:txBody>
        </p:sp>
        <p:sp>
          <p:nvSpPr>
            <p:cNvPr id="8" name="Google Shape;8;n"/>
            <p:cNvSpPr/>
            <p:nvPr/>
          </p:nvSpPr>
          <p:spPr>
            <a:xfrm>
              <a:off x="1084" y="3884"/>
              <a:ext cx="211" cy="224"/>
            </a:xfrm>
            <a:custGeom>
              <a:avLst/>
              <a:gdLst/>
              <a:ahLst/>
              <a:cxnLst/>
              <a:rect l="l" t="t" r="r" b="b"/>
              <a:pathLst>
                <a:path w="285" h="302" extrusionOk="0">
                  <a:moveTo>
                    <a:pt x="208" y="114"/>
                  </a:moveTo>
                  <a:cubicBezTo>
                    <a:pt x="202" y="70"/>
                    <a:pt x="174" y="55"/>
                    <a:pt x="144" y="55"/>
                  </a:cubicBezTo>
                  <a:cubicBezTo>
                    <a:pt x="108" y="55"/>
                    <a:pt x="83" y="76"/>
                    <a:pt x="75" y="114"/>
                  </a:cubicBezTo>
                  <a:lnTo>
                    <a:pt x="208" y="114"/>
                  </a:lnTo>
                  <a:close/>
                  <a:moveTo>
                    <a:pt x="285" y="229"/>
                  </a:moveTo>
                  <a:cubicBezTo>
                    <a:pt x="250" y="277"/>
                    <a:pt x="204" y="302"/>
                    <a:pt x="146" y="302"/>
                  </a:cubicBezTo>
                  <a:cubicBezTo>
                    <a:pt x="72" y="302"/>
                    <a:pt x="0" y="254"/>
                    <a:pt x="0" y="150"/>
                  </a:cubicBezTo>
                  <a:cubicBezTo>
                    <a:pt x="0" y="54"/>
                    <a:pt x="62" y="0"/>
                    <a:pt x="142" y="0"/>
                  </a:cubicBezTo>
                  <a:cubicBezTo>
                    <a:pt x="217" y="0"/>
                    <a:pt x="248" y="45"/>
                    <a:pt x="254" y="54"/>
                  </a:cubicBezTo>
                  <a:cubicBezTo>
                    <a:pt x="277" y="87"/>
                    <a:pt x="282" y="136"/>
                    <a:pt x="283" y="165"/>
                  </a:cubicBezTo>
                  <a:cubicBezTo>
                    <a:pt x="73" y="165"/>
                    <a:pt x="73" y="165"/>
                    <a:pt x="73" y="165"/>
                  </a:cubicBezTo>
                  <a:cubicBezTo>
                    <a:pt x="80" y="209"/>
                    <a:pt x="108" y="235"/>
                    <a:pt x="153" y="235"/>
                  </a:cubicBezTo>
                  <a:cubicBezTo>
                    <a:pt x="200" y="235"/>
                    <a:pt x="219" y="208"/>
                    <a:pt x="227" y="196"/>
                  </a:cubicBezTo>
                  <a:lnTo>
                    <a:pt x="285" y="229"/>
                  </a:lnTo>
                  <a:close/>
                </a:path>
              </a:pathLst>
            </a:custGeom>
            <a:solidFill>
              <a:srgbClr val="252C6A"/>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700" b="0" i="0" u="none" strike="noStrike" cap="none">
                <a:solidFill>
                  <a:schemeClr val="dk1"/>
                </a:solidFill>
                <a:latin typeface="Arial"/>
                <a:ea typeface="Arial"/>
                <a:cs typeface="Arial"/>
                <a:sym typeface="Arial"/>
              </a:endParaRPr>
            </a:p>
          </p:txBody>
        </p:sp>
        <p:sp>
          <p:nvSpPr>
            <p:cNvPr id="9" name="Google Shape;9;n"/>
            <p:cNvSpPr/>
            <p:nvPr/>
          </p:nvSpPr>
          <p:spPr>
            <a:xfrm>
              <a:off x="1323" y="3884"/>
              <a:ext cx="205" cy="288"/>
            </a:xfrm>
            <a:custGeom>
              <a:avLst/>
              <a:gdLst/>
              <a:ahLst/>
              <a:cxnLst/>
              <a:rect l="l" t="t" r="r" b="b"/>
              <a:pathLst>
                <a:path w="276" h="388" extrusionOk="0">
                  <a:moveTo>
                    <a:pt x="140" y="61"/>
                  </a:moveTo>
                  <a:cubicBezTo>
                    <a:pt x="105" y="61"/>
                    <a:pt x="70" y="84"/>
                    <a:pt x="70" y="139"/>
                  </a:cubicBezTo>
                  <a:cubicBezTo>
                    <a:pt x="70" y="188"/>
                    <a:pt x="100" y="214"/>
                    <a:pt x="140" y="214"/>
                  </a:cubicBezTo>
                  <a:cubicBezTo>
                    <a:pt x="177" y="214"/>
                    <a:pt x="210" y="194"/>
                    <a:pt x="210" y="142"/>
                  </a:cubicBezTo>
                  <a:cubicBezTo>
                    <a:pt x="211" y="96"/>
                    <a:pt x="186" y="61"/>
                    <a:pt x="140" y="61"/>
                  </a:cubicBezTo>
                  <a:moveTo>
                    <a:pt x="276" y="9"/>
                  </a:moveTo>
                  <a:cubicBezTo>
                    <a:pt x="276" y="242"/>
                    <a:pt x="276" y="242"/>
                    <a:pt x="276" y="242"/>
                  </a:cubicBezTo>
                  <a:cubicBezTo>
                    <a:pt x="276" y="298"/>
                    <a:pt x="276" y="321"/>
                    <a:pt x="258" y="345"/>
                  </a:cubicBezTo>
                  <a:cubicBezTo>
                    <a:pt x="242" y="366"/>
                    <a:pt x="207" y="388"/>
                    <a:pt x="140" y="388"/>
                  </a:cubicBezTo>
                  <a:cubicBezTo>
                    <a:pt x="38" y="388"/>
                    <a:pt x="18" y="344"/>
                    <a:pt x="9" y="299"/>
                  </a:cubicBezTo>
                  <a:cubicBezTo>
                    <a:pt x="84" y="299"/>
                    <a:pt x="84" y="299"/>
                    <a:pt x="84" y="299"/>
                  </a:cubicBezTo>
                  <a:cubicBezTo>
                    <a:pt x="89" y="315"/>
                    <a:pt x="101" y="334"/>
                    <a:pt x="142" y="334"/>
                  </a:cubicBezTo>
                  <a:cubicBezTo>
                    <a:pt x="177" y="334"/>
                    <a:pt x="192" y="320"/>
                    <a:pt x="198" y="311"/>
                  </a:cubicBezTo>
                  <a:cubicBezTo>
                    <a:pt x="208" y="297"/>
                    <a:pt x="208" y="281"/>
                    <a:pt x="208" y="246"/>
                  </a:cubicBezTo>
                  <a:cubicBezTo>
                    <a:pt x="194" y="259"/>
                    <a:pt x="164" y="277"/>
                    <a:pt x="123" y="277"/>
                  </a:cubicBezTo>
                  <a:cubicBezTo>
                    <a:pt x="56" y="277"/>
                    <a:pt x="0" y="231"/>
                    <a:pt x="0" y="141"/>
                  </a:cubicBezTo>
                  <a:cubicBezTo>
                    <a:pt x="0" y="35"/>
                    <a:pt x="75" y="0"/>
                    <a:pt x="128" y="0"/>
                  </a:cubicBezTo>
                  <a:cubicBezTo>
                    <a:pt x="179" y="0"/>
                    <a:pt x="200" y="28"/>
                    <a:pt x="208" y="38"/>
                  </a:cubicBezTo>
                  <a:cubicBezTo>
                    <a:pt x="208" y="9"/>
                    <a:pt x="208" y="9"/>
                    <a:pt x="208" y="9"/>
                  </a:cubicBezTo>
                  <a:lnTo>
                    <a:pt x="276" y="9"/>
                  </a:lnTo>
                  <a:close/>
                </a:path>
              </a:pathLst>
            </a:custGeom>
            <a:solidFill>
              <a:srgbClr val="252C6A"/>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700" b="0" i="0" u="none" strike="noStrike" cap="none">
                <a:solidFill>
                  <a:schemeClr val="dk1"/>
                </a:solidFill>
                <a:latin typeface="Arial"/>
                <a:ea typeface="Arial"/>
                <a:cs typeface="Arial"/>
                <a:sym typeface="Arial"/>
              </a:endParaRPr>
            </a:p>
          </p:txBody>
        </p:sp>
        <p:sp>
          <p:nvSpPr>
            <p:cNvPr id="10" name="Google Shape;10;n"/>
            <p:cNvSpPr/>
            <p:nvPr/>
          </p:nvSpPr>
          <p:spPr>
            <a:xfrm>
              <a:off x="1567" y="3884"/>
              <a:ext cx="200" cy="222"/>
            </a:xfrm>
            <a:custGeom>
              <a:avLst/>
              <a:gdLst/>
              <a:ahLst/>
              <a:cxnLst/>
              <a:rect l="l" t="t" r="r" b="b"/>
              <a:pathLst>
                <a:path w="270" h="300" extrusionOk="0">
                  <a:moveTo>
                    <a:pt x="189" y="151"/>
                  </a:moveTo>
                  <a:cubicBezTo>
                    <a:pt x="176" y="158"/>
                    <a:pt x="160" y="163"/>
                    <a:pt x="130" y="168"/>
                  </a:cubicBezTo>
                  <a:cubicBezTo>
                    <a:pt x="105" y="172"/>
                    <a:pt x="73" y="178"/>
                    <a:pt x="73" y="208"/>
                  </a:cubicBezTo>
                  <a:cubicBezTo>
                    <a:pt x="73" y="230"/>
                    <a:pt x="91" y="241"/>
                    <a:pt x="119" y="241"/>
                  </a:cubicBezTo>
                  <a:cubicBezTo>
                    <a:pt x="153" y="241"/>
                    <a:pt x="178" y="225"/>
                    <a:pt x="185" y="208"/>
                  </a:cubicBezTo>
                  <a:cubicBezTo>
                    <a:pt x="189" y="200"/>
                    <a:pt x="189" y="191"/>
                    <a:pt x="189" y="183"/>
                  </a:cubicBezTo>
                  <a:lnTo>
                    <a:pt x="189" y="151"/>
                  </a:lnTo>
                  <a:close/>
                  <a:moveTo>
                    <a:pt x="14" y="92"/>
                  </a:moveTo>
                  <a:cubicBezTo>
                    <a:pt x="15" y="78"/>
                    <a:pt x="16" y="66"/>
                    <a:pt x="25" y="50"/>
                  </a:cubicBezTo>
                  <a:cubicBezTo>
                    <a:pt x="52" y="0"/>
                    <a:pt x="120" y="0"/>
                    <a:pt x="138" y="0"/>
                  </a:cubicBezTo>
                  <a:cubicBezTo>
                    <a:pt x="165" y="0"/>
                    <a:pt x="198" y="4"/>
                    <a:pt x="223" y="18"/>
                  </a:cubicBezTo>
                  <a:cubicBezTo>
                    <a:pt x="257" y="39"/>
                    <a:pt x="258" y="66"/>
                    <a:pt x="258" y="96"/>
                  </a:cubicBezTo>
                  <a:cubicBezTo>
                    <a:pt x="258" y="247"/>
                    <a:pt x="258" y="247"/>
                    <a:pt x="258" y="247"/>
                  </a:cubicBezTo>
                  <a:cubicBezTo>
                    <a:pt x="258" y="269"/>
                    <a:pt x="258" y="276"/>
                    <a:pt x="270" y="293"/>
                  </a:cubicBezTo>
                  <a:cubicBezTo>
                    <a:pt x="189" y="293"/>
                    <a:pt x="189" y="293"/>
                    <a:pt x="189" y="293"/>
                  </a:cubicBezTo>
                  <a:cubicBezTo>
                    <a:pt x="189" y="286"/>
                    <a:pt x="188" y="275"/>
                    <a:pt x="188" y="271"/>
                  </a:cubicBezTo>
                  <a:cubicBezTo>
                    <a:pt x="173" y="283"/>
                    <a:pt x="143" y="300"/>
                    <a:pt x="103" y="300"/>
                  </a:cubicBezTo>
                  <a:cubicBezTo>
                    <a:pt x="39" y="300"/>
                    <a:pt x="0" y="260"/>
                    <a:pt x="0" y="211"/>
                  </a:cubicBezTo>
                  <a:cubicBezTo>
                    <a:pt x="0" y="197"/>
                    <a:pt x="4" y="184"/>
                    <a:pt x="10" y="172"/>
                  </a:cubicBezTo>
                  <a:cubicBezTo>
                    <a:pt x="30" y="132"/>
                    <a:pt x="74" y="122"/>
                    <a:pt x="101" y="117"/>
                  </a:cubicBezTo>
                  <a:cubicBezTo>
                    <a:pt x="160" y="105"/>
                    <a:pt x="164" y="104"/>
                    <a:pt x="189" y="96"/>
                  </a:cubicBezTo>
                  <a:cubicBezTo>
                    <a:pt x="189" y="82"/>
                    <a:pt x="188" y="53"/>
                    <a:pt x="141" y="53"/>
                  </a:cubicBezTo>
                  <a:cubicBezTo>
                    <a:pt x="112" y="53"/>
                    <a:pt x="97" y="62"/>
                    <a:pt x="90" y="71"/>
                  </a:cubicBezTo>
                  <a:cubicBezTo>
                    <a:pt x="83" y="80"/>
                    <a:pt x="83" y="88"/>
                    <a:pt x="83" y="96"/>
                  </a:cubicBezTo>
                  <a:lnTo>
                    <a:pt x="14" y="92"/>
                  </a:lnTo>
                  <a:close/>
                </a:path>
              </a:pathLst>
            </a:custGeom>
            <a:solidFill>
              <a:srgbClr val="252C6A"/>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700" b="0" i="0" u="none" strike="noStrike" cap="none">
                <a:solidFill>
                  <a:schemeClr val="dk1"/>
                </a:solidFill>
                <a:latin typeface="Arial"/>
                <a:ea typeface="Arial"/>
                <a:cs typeface="Arial"/>
                <a:sym typeface="Arial"/>
              </a:endParaRPr>
            </a:p>
          </p:txBody>
        </p:sp>
        <p:sp>
          <p:nvSpPr>
            <p:cNvPr id="11" name="Google Shape;11;n"/>
            <p:cNvSpPr/>
            <p:nvPr/>
          </p:nvSpPr>
          <p:spPr>
            <a:xfrm>
              <a:off x="1823" y="3804"/>
              <a:ext cx="51" cy="297"/>
            </a:xfrm>
            <a:prstGeom prst="rect">
              <a:avLst/>
            </a:prstGeom>
            <a:solidFill>
              <a:srgbClr val="252C6A"/>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700" b="0" i="0" u="none" strike="noStrike" cap="none">
                <a:solidFill>
                  <a:schemeClr val="dk1"/>
                </a:solidFill>
                <a:latin typeface="Arial"/>
                <a:ea typeface="Arial"/>
                <a:cs typeface="Arial"/>
                <a:sym typeface="Arial"/>
              </a:endParaRPr>
            </a:p>
          </p:txBody>
        </p:sp>
        <p:sp>
          <p:nvSpPr>
            <p:cNvPr id="12" name="Google Shape;12;n"/>
            <p:cNvSpPr/>
            <p:nvPr/>
          </p:nvSpPr>
          <p:spPr>
            <a:xfrm>
              <a:off x="490" y="3955"/>
              <a:ext cx="250" cy="217"/>
            </a:xfrm>
            <a:custGeom>
              <a:avLst/>
              <a:gdLst/>
              <a:ahLst/>
              <a:cxnLst/>
              <a:rect l="l" t="t" r="r" b="b"/>
              <a:pathLst>
                <a:path w="250" h="217" extrusionOk="0">
                  <a:moveTo>
                    <a:pt x="125" y="217"/>
                  </a:moveTo>
                  <a:lnTo>
                    <a:pt x="108" y="62"/>
                  </a:lnTo>
                  <a:lnTo>
                    <a:pt x="250" y="0"/>
                  </a:lnTo>
                  <a:lnTo>
                    <a:pt x="0" y="0"/>
                  </a:lnTo>
                  <a:lnTo>
                    <a:pt x="125" y="217"/>
                  </a:lnTo>
                  <a:close/>
                </a:path>
              </a:pathLst>
            </a:custGeom>
            <a:solidFill>
              <a:srgbClr val="3AC1CC"/>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700" b="0" i="0" u="none" strike="noStrike" cap="none">
                <a:solidFill>
                  <a:schemeClr val="dk1"/>
                </a:solidFill>
                <a:latin typeface="Arial"/>
                <a:ea typeface="Arial"/>
                <a:cs typeface="Arial"/>
                <a:sym typeface="Arial"/>
              </a:endParaRPr>
            </a:p>
          </p:txBody>
        </p:sp>
        <p:sp>
          <p:nvSpPr>
            <p:cNvPr id="13" name="Google Shape;13;n"/>
            <p:cNvSpPr/>
            <p:nvPr/>
          </p:nvSpPr>
          <p:spPr>
            <a:xfrm>
              <a:off x="365" y="3738"/>
              <a:ext cx="250" cy="217"/>
            </a:xfrm>
            <a:custGeom>
              <a:avLst/>
              <a:gdLst/>
              <a:ahLst/>
              <a:cxnLst/>
              <a:rect l="l" t="t" r="r" b="b"/>
              <a:pathLst>
                <a:path w="250" h="217" extrusionOk="0">
                  <a:moveTo>
                    <a:pt x="250" y="0"/>
                  </a:moveTo>
                  <a:lnTo>
                    <a:pt x="125" y="92"/>
                  </a:lnTo>
                  <a:lnTo>
                    <a:pt x="0" y="0"/>
                  </a:lnTo>
                  <a:lnTo>
                    <a:pt x="125" y="217"/>
                  </a:lnTo>
                  <a:lnTo>
                    <a:pt x="250" y="0"/>
                  </a:lnTo>
                  <a:close/>
                </a:path>
              </a:pathLst>
            </a:custGeom>
            <a:solidFill>
              <a:srgbClr val="3AC1CC"/>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700" b="0" i="0" u="none" strike="noStrike" cap="none">
                <a:solidFill>
                  <a:schemeClr val="dk1"/>
                </a:solidFill>
                <a:latin typeface="Arial"/>
                <a:ea typeface="Arial"/>
                <a:cs typeface="Arial"/>
                <a:sym typeface="Arial"/>
              </a:endParaRPr>
            </a:p>
          </p:txBody>
        </p:sp>
        <p:sp>
          <p:nvSpPr>
            <p:cNvPr id="14" name="Google Shape;14;n"/>
            <p:cNvSpPr/>
            <p:nvPr/>
          </p:nvSpPr>
          <p:spPr>
            <a:xfrm>
              <a:off x="240" y="3955"/>
              <a:ext cx="250" cy="217"/>
            </a:xfrm>
            <a:custGeom>
              <a:avLst/>
              <a:gdLst/>
              <a:ahLst/>
              <a:cxnLst/>
              <a:rect l="l" t="t" r="r" b="b"/>
              <a:pathLst>
                <a:path w="250" h="217" extrusionOk="0">
                  <a:moveTo>
                    <a:pt x="125" y="217"/>
                  </a:moveTo>
                  <a:lnTo>
                    <a:pt x="141" y="62"/>
                  </a:lnTo>
                  <a:lnTo>
                    <a:pt x="0" y="0"/>
                  </a:lnTo>
                  <a:lnTo>
                    <a:pt x="250" y="0"/>
                  </a:lnTo>
                  <a:lnTo>
                    <a:pt x="125" y="217"/>
                  </a:lnTo>
                  <a:close/>
                </a:path>
              </a:pathLst>
            </a:custGeom>
            <a:solidFill>
              <a:srgbClr val="3AC1CC"/>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700" b="0" i="0" u="none" strike="noStrike" cap="none">
                <a:solidFill>
                  <a:schemeClr val="dk1"/>
                </a:solidFill>
                <a:latin typeface="Arial"/>
                <a:ea typeface="Arial"/>
                <a:cs typeface="Arial"/>
                <a:sym typeface="Arial"/>
              </a:endParaRPr>
            </a:p>
          </p:txBody>
        </p:sp>
      </p:gr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a:spLocks noGrp="1" noRot="1" noChangeAspect="1"/>
          </p:cNvSpPr>
          <p:nvPr>
            <p:ph type="sldImg" idx="2"/>
          </p:nvPr>
        </p:nvSpPr>
        <p:spPr>
          <a:xfrm>
            <a:off x="1417638" y="231775"/>
            <a:ext cx="4187825" cy="31416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2" name="Google Shape;82;p1:notes"/>
          <p:cNvSpPr txBox="1">
            <a:spLocks noGrp="1"/>
          </p:cNvSpPr>
          <p:nvPr>
            <p:ph type="body" idx="1"/>
          </p:nvPr>
        </p:nvSpPr>
        <p:spPr>
          <a:xfrm>
            <a:off x="390172" y="3568488"/>
            <a:ext cx="6320790" cy="5197581"/>
          </a:xfrm>
          <a:prstGeom prst="rect">
            <a:avLst/>
          </a:prstGeom>
          <a:noFill/>
          <a:ln>
            <a:noFill/>
          </a:ln>
        </p:spPr>
        <p:txBody>
          <a:bodyPr spcFirstLastPara="1" wrap="square" lIns="93300" tIns="46650" rIns="93300" bIns="46650" anchor="t" anchorCtr="0">
            <a:noAutofit/>
          </a:bodyPr>
          <a:lstStyle/>
          <a:p>
            <a:pPr marL="165518" lvl="0" indent="-91954" algn="l" rtl="0">
              <a:lnSpc>
                <a:spcPct val="90000"/>
              </a:lnSpc>
              <a:spcBef>
                <a:spcPts val="0"/>
              </a:spcBef>
              <a:spcAft>
                <a:spcPts val="0"/>
              </a:spcAft>
              <a:buSzPts val="1200"/>
              <a:buNone/>
            </a:pPr>
            <a:endParaRPr/>
          </a:p>
        </p:txBody>
      </p:sp>
      <p:sp>
        <p:nvSpPr>
          <p:cNvPr id="83" name="Google Shape;83;p1:notes"/>
          <p:cNvSpPr txBox="1">
            <a:spLocks noGrp="1"/>
          </p:cNvSpPr>
          <p:nvPr>
            <p:ph type="sldNum" idx="12"/>
          </p:nvPr>
        </p:nvSpPr>
        <p:spPr>
          <a:xfrm>
            <a:off x="6556519" y="9023132"/>
            <a:ext cx="466581" cy="232728"/>
          </a:xfrm>
          <a:prstGeom prst="rect">
            <a:avLst/>
          </a:prstGeom>
          <a:noFill/>
          <a:ln>
            <a:noFill/>
          </a:ln>
        </p:spPr>
        <p:txBody>
          <a:bodyPr spcFirstLastPara="1" wrap="square" lIns="93300" tIns="46650" rIns="93300" bIns="46650" anchor="b" anchorCtr="0">
            <a:noAutofit/>
          </a:bodyPr>
          <a:lstStyle/>
          <a:p>
            <a:pPr marL="0" lvl="0" indent="0" algn="r" rtl="0">
              <a:lnSpc>
                <a:spcPct val="100000"/>
              </a:lnSpc>
              <a:spcBef>
                <a:spcPts val="0"/>
              </a:spcBef>
              <a:spcAft>
                <a:spcPts val="0"/>
              </a:spcAft>
              <a:buSzPts val="1400"/>
              <a:buNone/>
            </a:pPr>
            <a:fld id="{00000000-1234-1234-1234-123412341234}" type="slidenum">
              <a:rPr lang="en-US"/>
              <a:t>0</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
        <p:cNvGrpSpPr/>
        <p:nvPr/>
      </p:nvGrpSpPr>
      <p:grpSpPr>
        <a:xfrm>
          <a:off x="0" y="0"/>
          <a:ext cx="0" cy="0"/>
          <a:chOff x="0" y="0"/>
          <a:chExt cx="0" cy="0"/>
        </a:xfrm>
      </p:grpSpPr>
      <p:sp>
        <p:nvSpPr>
          <p:cNvPr id="344" name="Google Shape;344;p19:notes"/>
          <p:cNvSpPr>
            <a:spLocks noGrp="1" noRot="1" noChangeAspect="1"/>
          </p:cNvSpPr>
          <p:nvPr>
            <p:ph type="sldImg" idx="2"/>
          </p:nvPr>
        </p:nvSpPr>
        <p:spPr>
          <a:xfrm>
            <a:off x="1417638" y="231775"/>
            <a:ext cx="4187825" cy="31416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5" name="Google Shape;345;p19:notes"/>
          <p:cNvSpPr txBox="1">
            <a:spLocks noGrp="1"/>
          </p:cNvSpPr>
          <p:nvPr>
            <p:ph type="body" idx="1"/>
          </p:nvPr>
        </p:nvSpPr>
        <p:spPr>
          <a:xfrm>
            <a:off x="390172" y="3568488"/>
            <a:ext cx="6320790" cy="5197581"/>
          </a:xfrm>
          <a:prstGeom prst="rect">
            <a:avLst/>
          </a:prstGeom>
          <a:noFill/>
          <a:ln>
            <a:noFill/>
          </a:ln>
        </p:spPr>
        <p:txBody>
          <a:bodyPr spcFirstLastPara="1" wrap="square" lIns="93300" tIns="46650" rIns="93300" bIns="46650" anchor="t" anchorCtr="0">
            <a:noAutofit/>
          </a:bodyPr>
          <a:lstStyle/>
          <a:p>
            <a:pPr marL="165518" lvl="0" indent="-91954" algn="l" rtl="0">
              <a:lnSpc>
                <a:spcPct val="90000"/>
              </a:lnSpc>
              <a:spcBef>
                <a:spcPts val="0"/>
              </a:spcBef>
              <a:spcAft>
                <a:spcPts val="0"/>
              </a:spcAft>
              <a:buSzPts val="1200"/>
              <a:buNone/>
            </a:pPr>
            <a:endParaRPr/>
          </a:p>
        </p:txBody>
      </p:sp>
      <p:sp>
        <p:nvSpPr>
          <p:cNvPr id="346" name="Google Shape;346;p19:notes"/>
          <p:cNvSpPr txBox="1">
            <a:spLocks noGrp="1"/>
          </p:cNvSpPr>
          <p:nvPr>
            <p:ph type="sldNum" idx="12"/>
          </p:nvPr>
        </p:nvSpPr>
        <p:spPr>
          <a:xfrm>
            <a:off x="6556519" y="9023132"/>
            <a:ext cx="466581" cy="232728"/>
          </a:xfrm>
          <a:prstGeom prst="rect">
            <a:avLst/>
          </a:prstGeom>
          <a:noFill/>
          <a:ln>
            <a:noFill/>
          </a:ln>
        </p:spPr>
        <p:txBody>
          <a:bodyPr spcFirstLastPara="1" wrap="square" lIns="93300" tIns="46650" rIns="93300" bIns="46650" anchor="b" anchorCtr="0">
            <a:noAutofit/>
          </a:bodyPr>
          <a:lstStyle/>
          <a:p>
            <a:pPr marL="0" lvl="0" indent="0" algn="r" rtl="0">
              <a:lnSpc>
                <a:spcPct val="100000"/>
              </a:lnSpc>
              <a:spcBef>
                <a:spcPts val="0"/>
              </a:spcBef>
              <a:spcAft>
                <a:spcPts val="0"/>
              </a:spcAft>
              <a:buSzPts val="1400"/>
              <a:buNone/>
            </a:pPr>
            <a:fld id="{00000000-1234-1234-1234-123412341234}" type="slidenum">
              <a:rPr lang="en-US"/>
              <a:t>9</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p32:notes"/>
          <p:cNvSpPr txBox="1">
            <a:spLocks noGrp="1"/>
          </p:cNvSpPr>
          <p:nvPr>
            <p:ph type="body" idx="1"/>
          </p:nvPr>
        </p:nvSpPr>
        <p:spPr>
          <a:xfrm>
            <a:off x="390172" y="3568488"/>
            <a:ext cx="6320790" cy="5197581"/>
          </a:xfrm>
          <a:prstGeom prst="rect">
            <a:avLst/>
          </a:prstGeom>
          <a:noFill/>
          <a:ln>
            <a:noFill/>
          </a:ln>
        </p:spPr>
        <p:txBody>
          <a:bodyPr spcFirstLastPara="1" wrap="square" lIns="93300" tIns="46650" rIns="93300" bIns="46650" anchor="t" anchorCtr="0">
            <a:noAutofit/>
          </a:bodyPr>
          <a:lstStyle/>
          <a:p>
            <a:pPr marL="0" lvl="0" indent="0" algn="l" rtl="0">
              <a:lnSpc>
                <a:spcPct val="90000"/>
              </a:lnSpc>
              <a:spcBef>
                <a:spcPts val="1158"/>
              </a:spcBef>
              <a:spcAft>
                <a:spcPts val="0"/>
              </a:spcAft>
              <a:buSzPts val="1200"/>
              <a:buNone/>
            </a:pPr>
            <a:endParaRPr/>
          </a:p>
        </p:txBody>
      </p:sp>
      <p:sp>
        <p:nvSpPr>
          <p:cNvPr id="357" name="Google Shape;357;p32:notes"/>
          <p:cNvSpPr>
            <a:spLocks noGrp="1" noRot="1" noChangeAspect="1"/>
          </p:cNvSpPr>
          <p:nvPr>
            <p:ph type="sldImg" idx="2"/>
          </p:nvPr>
        </p:nvSpPr>
        <p:spPr>
          <a:xfrm>
            <a:off x="1417638" y="231775"/>
            <a:ext cx="4187825" cy="31416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
        <p:cNvGrpSpPr/>
        <p:nvPr/>
      </p:nvGrpSpPr>
      <p:grpSpPr>
        <a:xfrm>
          <a:off x="0" y="0"/>
          <a:ext cx="0" cy="0"/>
          <a:chOff x="0" y="0"/>
          <a:chExt cx="0" cy="0"/>
        </a:xfrm>
      </p:grpSpPr>
      <p:sp>
        <p:nvSpPr>
          <p:cNvPr id="369" name="Google Shape;369;p5:notes"/>
          <p:cNvSpPr>
            <a:spLocks noGrp="1" noRot="1" noChangeAspect="1"/>
          </p:cNvSpPr>
          <p:nvPr>
            <p:ph type="sldImg" idx="2"/>
          </p:nvPr>
        </p:nvSpPr>
        <p:spPr>
          <a:xfrm>
            <a:off x="1274763" y="95250"/>
            <a:ext cx="3963987" cy="29749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70" name="Google Shape;370;p5:notes"/>
          <p:cNvSpPr txBox="1">
            <a:spLocks noGrp="1"/>
          </p:cNvSpPr>
          <p:nvPr>
            <p:ph type="body" idx="1"/>
          </p:nvPr>
        </p:nvSpPr>
        <p:spPr>
          <a:xfrm>
            <a:off x="390172" y="3568488"/>
            <a:ext cx="6320790" cy="5197581"/>
          </a:xfrm>
          <a:prstGeom prst="rect">
            <a:avLst/>
          </a:prstGeom>
          <a:noFill/>
          <a:ln>
            <a:noFill/>
          </a:ln>
        </p:spPr>
        <p:txBody>
          <a:bodyPr spcFirstLastPara="1" wrap="square" lIns="93300" tIns="46650" rIns="93300" bIns="46650" anchor="t" anchorCtr="0">
            <a:noAutofit/>
          </a:bodyPr>
          <a:lstStyle/>
          <a:p>
            <a:pPr marL="0" lvl="0" indent="0" algn="l" rtl="0">
              <a:lnSpc>
                <a:spcPct val="90000"/>
              </a:lnSpc>
              <a:spcBef>
                <a:spcPts val="869"/>
              </a:spcBef>
              <a:spcAft>
                <a:spcPts val="0"/>
              </a:spcAft>
              <a:buSzPts val="1000"/>
              <a:buNone/>
            </a:pPr>
            <a:endParaRPr sz="1000"/>
          </a:p>
        </p:txBody>
      </p:sp>
      <p:sp>
        <p:nvSpPr>
          <p:cNvPr id="371" name="Google Shape;371;p5:notes"/>
          <p:cNvSpPr txBox="1">
            <a:spLocks noGrp="1"/>
          </p:cNvSpPr>
          <p:nvPr>
            <p:ph type="sldNum" idx="12"/>
          </p:nvPr>
        </p:nvSpPr>
        <p:spPr>
          <a:xfrm>
            <a:off x="6556519" y="9023132"/>
            <a:ext cx="466581" cy="232728"/>
          </a:xfrm>
          <a:prstGeom prst="rect">
            <a:avLst/>
          </a:prstGeom>
          <a:noFill/>
          <a:ln>
            <a:noFill/>
          </a:ln>
        </p:spPr>
        <p:txBody>
          <a:bodyPr spcFirstLastPara="1" wrap="square" lIns="93300" tIns="46650" rIns="93300" bIns="46650" anchor="b" anchorCtr="0">
            <a:noAutofit/>
          </a:bodyPr>
          <a:lstStyle/>
          <a:p>
            <a:pPr marL="0" lvl="0" indent="0" algn="r" rtl="0">
              <a:lnSpc>
                <a:spcPct val="100000"/>
              </a:lnSpc>
              <a:spcBef>
                <a:spcPts val="0"/>
              </a:spcBef>
              <a:spcAft>
                <a:spcPts val="0"/>
              </a:spcAft>
              <a:buNone/>
            </a:pPr>
            <a:fld id="{00000000-1234-1234-1234-123412341234}" type="slidenum">
              <a:rPr lang="en-US"/>
              <a:t>11</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2b72ea47394_0_0:notes"/>
          <p:cNvSpPr>
            <a:spLocks noGrp="1" noRot="1" noChangeAspect="1"/>
          </p:cNvSpPr>
          <p:nvPr>
            <p:ph type="sldImg" idx="2"/>
          </p:nvPr>
        </p:nvSpPr>
        <p:spPr>
          <a:xfrm>
            <a:off x="1274763" y="95250"/>
            <a:ext cx="3963987" cy="29749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56" name="Google Shape;456;g2b72ea47394_0_0:notes"/>
          <p:cNvSpPr txBox="1">
            <a:spLocks noGrp="1"/>
          </p:cNvSpPr>
          <p:nvPr>
            <p:ph type="body" idx="1"/>
          </p:nvPr>
        </p:nvSpPr>
        <p:spPr>
          <a:xfrm>
            <a:off x="390172" y="3568488"/>
            <a:ext cx="6320700" cy="5197500"/>
          </a:xfrm>
          <a:prstGeom prst="rect">
            <a:avLst/>
          </a:prstGeom>
          <a:noFill/>
          <a:ln>
            <a:noFill/>
          </a:ln>
        </p:spPr>
        <p:txBody>
          <a:bodyPr spcFirstLastPara="1" wrap="square" lIns="93300" tIns="46650" rIns="93300" bIns="46650" anchor="t" anchorCtr="0">
            <a:noAutofit/>
          </a:bodyPr>
          <a:lstStyle/>
          <a:p>
            <a:pPr marL="0" lvl="0" indent="0" algn="l" rtl="0">
              <a:lnSpc>
                <a:spcPct val="90000"/>
              </a:lnSpc>
              <a:spcBef>
                <a:spcPts val="869"/>
              </a:spcBef>
              <a:spcAft>
                <a:spcPts val="0"/>
              </a:spcAft>
              <a:buSzPts val="1000"/>
              <a:buNone/>
            </a:pPr>
            <a:endParaRPr sz="1000"/>
          </a:p>
        </p:txBody>
      </p:sp>
      <p:sp>
        <p:nvSpPr>
          <p:cNvPr id="457" name="Google Shape;457;g2b72ea47394_0_0:notes"/>
          <p:cNvSpPr txBox="1">
            <a:spLocks noGrp="1"/>
          </p:cNvSpPr>
          <p:nvPr>
            <p:ph type="sldNum" idx="12"/>
          </p:nvPr>
        </p:nvSpPr>
        <p:spPr>
          <a:xfrm>
            <a:off x="6556519" y="9023132"/>
            <a:ext cx="466500" cy="232800"/>
          </a:xfrm>
          <a:prstGeom prst="rect">
            <a:avLst/>
          </a:prstGeom>
          <a:noFill/>
          <a:ln>
            <a:noFill/>
          </a:ln>
        </p:spPr>
        <p:txBody>
          <a:bodyPr spcFirstLastPara="1" wrap="square" lIns="93300" tIns="46650" rIns="93300" bIns="46650" anchor="b" anchorCtr="0">
            <a:noAutofit/>
          </a:bodyPr>
          <a:lstStyle/>
          <a:p>
            <a:pPr marL="0" lvl="0" indent="0" algn="r" rtl="0">
              <a:lnSpc>
                <a:spcPct val="100000"/>
              </a:lnSpc>
              <a:spcBef>
                <a:spcPts val="0"/>
              </a:spcBef>
              <a:spcAft>
                <a:spcPts val="0"/>
              </a:spcAft>
              <a:buNone/>
            </a:pPr>
            <a:fld id="{00000000-1234-1234-1234-123412341234}" type="slidenum">
              <a:rPr lang="en-US"/>
              <a:t>12</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44:notes"/>
          <p:cNvSpPr txBox="1">
            <a:spLocks noGrp="1"/>
          </p:cNvSpPr>
          <p:nvPr>
            <p:ph type="sldNum" idx="12"/>
          </p:nvPr>
        </p:nvSpPr>
        <p:spPr>
          <a:xfrm>
            <a:off x="6556519" y="9023132"/>
            <a:ext cx="466581" cy="232728"/>
          </a:xfrm>
          <a:prstGeom prst="rect">
            <a:avLst/>
          </a:prstGeom>
          <a:noFill/>
          <a:ln>
            <a:noFill/>
          </a:ln>
        </p:spPr>
        <p:txBody>
          <a:bodyPr spcFirstLastPara="1" wrap="square" lIns="93300" tIns="46650" rIns="93300" bIns="46650" anchor="b" anchorCtr="0">
            <a:noAutofit/>
          </a:bodyPr>
          <a:lstStyle/>
          <a:p>
            <a:pPr marL="0" lvl="0" indent="0" algn="r" rtl="0">
              <a:lnSpc>
                <a:spcPct val="100000"/>
              </a:lnSpc>
              <a:spcBef>
                <a:spcPts val="0"/>
              </a:spcBef>
              <a:spcAft>
                <a:spcPts val="0"/>
              </a:spcAft>
              <a:buSzPts val="1800"/>
              <a:buNone/>
            </a:pPr>
            <a:fld id="{00000000-1234-1234-1234-123412341234}" type="slidenum">
              <a:rPr lang="en-US" sz="1800">
                <a:solidFill>
                  <a:schemeClr val="dk1"/>
                </a:solidFill>
              </a:rPr>
              <a:t>1</a:t>
            </a:fld>
            <a:endParaRPr sz="1800">
              <a:solidFill>
                <a:schemeClr val="dk1"/>
              </a:solidFill>
            </a:endParaRPr>
          </a:p>
        </p:txBody>
      </p:sp>
      <p:sp>
        <p:nvSpPr>
          <p:cNvPr id="93" name="Google Shape;93;p44:notes"/>
          <p:cNvSpPr txBox="1"/>
          <p:nvPr/>
        </p:nvSpPr>
        <p:spPr>
          <a:xfrm>
            <a:off x="4507527" y="9652641"/>
            <a:ext cx="3447139" cy="509311"/>
          </a:xfrm>
          <a:prstGeom prst="rect">
            <a:avLst/>
          </a:prstGeom>
          <a:noFill/>
          <a:ln>
            <a:noFill/>
          </a:ln>
        </p:spPr>
        <p:txBody>
          <a:bodyPr spcFirstLastPara="1" wrap="square" lIns="101800" tIns="50900" rIns="101800" bIns="509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chemeClr val="dk1"/>
                </a:solidFill>
                <a:latin typeface="Arial"/>
                <a:ea typeface="Arial"/>
                <a:cs typeface="Arial"/>
                <a:sym typeface="Arial"/>
              </a:rPr>
              <a:t>1</a:t>
            </a:fld>
            <a:endParaRPr sz="1400" b="0" i="0" u="none" strike="noStrike" cap="none">
              <a:solidFill>
                <a:schemeClr val="dk1"/>
              </a:solidFill>
              <a:latin typeface="Arial"/>
              <a:ea typeface="Arial"/>
              <a:cs typeface="Arial"/>
              <a:sym typeface="Arial"/>
            </a:endParaRPr>
          </a:p>
        </p:txBody>
      </p:sp>
      <p:sp>
        <p:nvSpPr>
          <p:cNvPr id="94" name="Google Shape;94;p44:notes"/>
          <p:cNvSpPr>
            <a:spLocks noGrp="1" noRot="1" noChangeAspect="1"/>
          </p:cNvSpPr>
          <p:nvPr>
            <p:ph type="sldImg" idx="2"/>
          </p:nvPr>
        </p:nvSpPr>
        <p:spPr>
          <a:xfrm>
            <a:off x="1417638" y="231775"/>
            <a:ext cx="4187825" cy="31416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5" name="Google Shape;95;p44:notes"/>
          <p:cNvSpPr txBox="1">
            <a:spLocks noGrp="1"/>
          </p:cNvSpPr>
          <p:nvPr>
            <p:ph type="body" idx="1"/>
          </p:nvPr>
        </p:nvSpPr>
        <p:spPr>
          <a:xfrm>
            <a:off x="390172" y="3568488"/>
            <a:ext cx="6320790" cy="5197581"/>
          </a:xfrm>
          <a:prstGeom prst="rect">
            <a:avLst/>
          </a:prstGeom>
          <a:noFill/>
          <a:ln>
            <a:noFill/>
          </a:ln>
        </p:spPr>
        <p:txBody>
          <a:bodyPr spcFirstLastPara="1" wrap="square" lIns="93300" tIns="46650" rIns="93300" bIns="46650" anchor="t" anchorCtr="0">
            <a:noAutofit/>
          </a:bodyPr>
          <a:lstStyle/>
          <a:p>
            <a:pPr marL="165518" lvl="0" indent="-91954" algn="l" rtl="0">
              <a:lnSpc>
                <a:spcPct val="90000"/>
              </a:lnSpc>
              <a:spcBef>
                <a:spcPts val="0"/>
              </a:spcBef>
              <a:spcAft>
                <a:spcPts val="0"/>
              </a:spcAft>
              <a:buSzPts val="12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2:notes"/>
          <p:cNvSpPr>
            <a:spLocks noGrp="1" noRot="1" noChangeAspect="1"/>
          </p:cNvSpPr>
          <p:nvPr>
            <p:ph type="sldImg" idx="2"/>
          </p:nvPr>
        </p:nvSpPr>
        <p:spPr>
          <a:xfrm>
            <a:off x="1274763" y="95250"/>
            <a:ext cx="3963987" cy="29749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p2:notes"/>
          <p:cNvSpPr txBox="1">
            <a:spLocks noGrp="1"/>
          </p:cNvSpPr>
          <p:nvPr>
            <p:ph type="body" idx="1"/>
          </p:nvPr>
        </p:nvSpPr>
        <p:spPr>
          <a:xfrm>
            <a:off x="390172" y="3568488"/>
            <a:ext cx="6320790" cy="5197581"/>
          </a:xfrm>
          <a:prstGeom prst="rect">
            <a:avLst/>
          </a:prstGeom>
          <a:noFill/>
          <a:ln>
            <a:noFill/>
          </a:ln>
        </p:spPr>
        <p:txBody>
          <a:bodyPr spcFirstLastPara="1" wrap="square" lIns="93300" tIns="46650" rIns="93300" bIns="46650" anchor="t" anchorCtr="0">
            <a:noAutofit/>
          </a:bodyPr>
          <a:lstStyle/>
          <a:p>
            <a:pPr marL="0" lvl="0" indent="0" algn="l" rtl="0">
              <a:lnSpc>
                <a:spcPct val="90000"/>
              </a:lnSpc>
              <a:spcBef>
                <a:spcPts val="869"/>
              </a:spcBef>
              <a:spcAft>
                <a:spcPts val="0"/>
              </a:spcAft>
              <a:buSzPts val="1000"/>
              <a:buNone/>
            </a:pPr>
            <a:endParaRPr sz="1000"/>
          </a:p>
        </p:txBody>
      </p:sp>
      <p:sp>
        <p:nvSpPr>
          <p:cNvPr id="107" name="Google Shape;107;p2:notes"/>
          <p:cNvSpPr txBox="1">
            <a:spLocks noGrp="1"/>
          </p:cNvSpPr>
          <p:nvPr>
            <p:ph type="sldNum" idx="12"/>
          </p:nvPr>
        </p:nvSpPr>
        <p:spPr>
          <a:xfrm>
            <a:off x="6556519" y="9023132"/>
            <a:ext cx="466581" cy="232728"/>
          </a:xfrm>
          <a:prstGeom prst="rect">
            <a:avLst/>
          </a:prstGeom>
          <a:noFill/>
          <a:ln>
            <a:noFill/>
          </a:ln>
        </p:spPr>
        <p:txBody>
          <a:bodyPr spcFirstLastPara="1" wrap="square" lIns="93300" tIns="46650" rIns="93300" bIns="46650" anchor="b" anchorCtr="0">
            <a:noAutofit/>
          </a:bodyPr>
          <a:lstStyle/>
          <a:p>
            <a:pPr marL="0" lvl="0" indent="0" algn="r" rtl="0">
              <a:lnSpc>
                <a:spcPct val="100000"/>
              </a:lnSpc>
              <a:spcBef>
                <a:spcPts val="0"/>
              </a:spcBef>
              <a:spcAft>
                <a:spcPts val="0"/>
              </a:spcAft>
              <a:buSzPts val="1400"/>
              <a:buNone/>
            </a:pPr>
            <a:fld id="{00000000-1234-1234-1234-123412341234}" type="slidenum">
              <a:rPr lang="en-US"/>
              <a:t>2</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4:notes"/>
          <p:cNvSpPr txBox="1">
            <a:spLocks noGrp="1"/>
          </p:cNvSpPr>
          <p:nvPr>
            <p:ph type="sldNum" idx="12"/>
          </p:nvPr>
        </p:nvSpPr>
        <p:spPr>
          <a:xfrm>
            <a:off x="6556519" y="9023132"/>
            <a:ext cx="466581" cy="232728"/>
          </a:xfrm>
          <a:prstGeom prst="rect">
            <a:avLst/>
          </a:prstGeom>
          <a:noFill/>
          <a:ln>
            <a:noFill/>
          </a:ln>
        </p:spPr>
        <p:txBody>
          <a:bodyPr spcFirstLastPara="1" wrap="square" lIns="93300" tIns="46650" rIns="93300" bIns="46650" anchor="b" anchorCtr="0">
            <a:noAutofit/>
          </a:bodyPr>
          <a:lstStyle/>
          <a:p>
            <a:pPr marL="0" lvl="0" indent="0" algn="r" rtl="0">
              <a:lnSpc>
                <a:spcPct val="100000"/>
              </a:lnSpc>
              <a:spcBef>
                <a:spcPts val="0"/>
              </a:spcBef>
              <a:spcAft>
                <a:spcPts val="0"/>
              </a:spcAft>
              <a:buSzPts val="1800"/>
              <a:buNone/>
            </a:pPr>
            <a:fld id="{00000000-1234-1234-1234-123412341234}" type="slidenum">
              <a:rPr lang="en-US" sz="1800">
                <a:solidFill>
                  <a:schemeClr val="dk1"/>
                </a:solidFill>
              </a:rPr>
              <a:t>3</a:t>
            </a:fld>
            <a:endParaRPr sz="1800">
              <a:solidFill>
                <a:schemeClr val="dk1"/>
              </a:solidFill>
            </a:endParaRPr>
          </a:p>
        </p:txBody>
      </p:sp>
      <p:sp>
        <p:nvSpPr>
          <p:cNvPr id="191" name="Google Shape;191;p4:notes"/>
          <p:cNvSpPr txBox="1"/>
          <p:nvPr/>
        </p:nvSpPr>
        <p:spPr>
          <a:xfrm>
            <a:off x="4507527" y="9652641"/>
            <a:ext cx="3447139" cy="509311"/>
          </a:xfrm>
          <a:prstGeom prst="rect">
            <a:avLst/>
          </a:prstGeom>
          <a:noFill/>
          <a:ln>
            <a:noFill/>
          </a:ln>
        </p:spPr>
        <p:txBody>
          <a:bodyPr spcFirstLastPara="1" wrap="square" lIns="101800" tIns="50900" rIns="101800" bIns="509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chemeClr val="dk1"/>
                </a:solidFill>
                <a:latin typeface="Arial"/>
                <a:ea typeface="Arial"/>
                <a:cs typeface="Arial"/>
                <a:sym typeface="Arial"/>
              </a:rPr>
              <a:t>3</a:t>
            </a:fld>
            <a:endParaRPr sz="1400" b="0" i="0" u="none" strike="noStrike" cap="none">
              <a:solidFill>
                <a:schemeClr val="dk1"/>
              </a:solidFill>
              <a:latin typeface="Arial"/>
              <a:ea typeface="Arial"/>
              <a:cs typeface="Arial"/>
              <a:sym typeface="Arial"/>
            </a:endParaRPr>
          </a:p>
        </p:txBody>
      </p:sp>
      <p:sp>
        <p:nvSpPr>
          <p:cNvPr id="192" name="Google Shape;192;p4:notes"/>
          <p:cNvSpPr>
            <a:spLocks noGrp="1" noRot="1" noChangeAspect="1"/>
          </p:cNvSpPr>
          <p:nvPr>
            <p:ph type="sldImg" idx="2"/>
          </p:nvPr>
        </p:nvSpPr>
        <p:spPr>
          <a:xfrm>
            <a:off x="1417638" y="231775"/>
            <a:ext cx="4187825" cy="31416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3" name="Google Shape;193;p4:notes"/>
          <p:cNvSpPr txBox="1">
            <a:spLocks noGrp="1"/>
          </p:cNvSpPr>
          <p:nvPr>
            <p:ph type="body" idx="1"/>
          </p:nvPr>
        </p:nvSpPr>
        <p:spPr>
          <a:xfrm>
            <a:off x="390172" y="3568488"/>
            <a:ext cx="6320790" cy="5197581"/>
          </a:xfrm>
          <a:prstGeom prst="rect">
            <a:avLst/>
          </a:prstGeom>
          <a:noFill/>
          <a:ln>
            <a:noFill/>
          </a:ln>
        </p:spPr>
        <p:txBody>
          <a:bodyPr spcFirstLastPara="1" wrap="square" lIns="93300" tIns="46650" rIns="93300" bIns="46650" anchor="t" anchorCtr="0">
            <a:noAutofit/>
          </a:bodyPr>
          <a:lstStyle/>
          <a:p>
            <a:pPr marL="165518" lvl="0" indent="-91954" algn="l" rtl="0">
              <a:lnSpc>
                <a:spcPct val="90000"/>
              </a:lnSpc>
              <a:spcBef>
                <a:spcPts val="0"/>
              </a:spcBef>
              <a:spcAft>
                <a:spcPts val="0"/>
              </a:spcAft>
              <a:buSzPts val="12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p21:notes"/>
          <p:cNvSpPr>
            <a:spLocks noGrp="1" noRot="1" noChangeAspect="1"/>
          </p:cNvSpPr>
          <p:nvPr>
            <p:ph type="sldImg" idx="2"/>
          </p:nvPr>
        </p:nvSpPr>
        <p:spPr>
          <a:xfrm>
            <a:off x="1417638" y="231775"/>
            <a:ext cx="4187825" cy="31416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4" name="Google Shape;234;p21:notes"/>
          <p:cNvSpPr txBox="1">
            <a:spLocks noGrp="1"/>
          </p:cNvSpPr>
          <p:nvPr>
            <p:ph type="body" idx="1"/>
          </p:nvPr>
        </p:nvSpPr>
        <p:spPr>
          <a:xfrm>
            <a:off x="390172" y="3568488"/>
            <a:ext cx="6320790" cy="5197581"/>
          </a:xfrm>
          <a:prstGeom prst="rect">
            <a:avLst/>
          </a:prstGeom>
          <a:noFill/>
          <a:ln>
            <a:noFill/>
          </a:ln>
        </p:spPr>
        <p:txBody>
          <a:bodyPr spcFirstLastPara="1" wrap="square" lIns="93300" tIns="46650" rIns="93300" bIns="46650" anchor="t" anchorCtr="0">
            <a:noAutofit/>
          </a:bodyPr>
          <a:lstStyle/>
          <a:p>
            <a:pPr marL="165518" lvl="0" indent="-91954" algn="l" rtl="0">
              <a:lnSpc>
                <a:spcPct val="90000"/>
              </a:lnSpc>
              <a:spcBef>
                <a:spcPts val="1158"/>
              </a:spcBef>
              <a:spcAft>
                <a:spcPts val="0"/>
              </a:spcAft>
              <a:buSzPts val="1200"/>
              <a:buNone/>
            </a:pPr>
            <a:endParaRPr/>
          </a:p>
        </p:txBody>
      </p:sp>
      <p:sp>
        <p:nvSpPr>
          <p:cNvPr id="235" name="Google Shape;235;p21:notes"/>
          <p:cNvSpPr txBox="1">
            <a:spLocks noGrp="1"/>
          </p:cNvSpPr>
          <p:nvPr>
            <p:ph type="sldNum" idx="12"/>
          </p:nvPr>
        </p:nvSpPr>
        <p:spPr>
          <a:xfrm>
            <a:off x="6556519" y="9023132"/>
            <a:ext cx="466581" cy="232728"/>
          </a:xfrm>
          <a:prstGeom prst="rect">
            <a:avLst/>
          </a:prstGeom>
          <a:noFill/>
          <a:ln>
            <a:noFill/>
          </a:ln>
        </p:spPr>
        <p:txBody>
          <a:bodyPr spcFirstLastPara="1" wrap="square" lIns="93300" tIns="46650" rIns="93300" bIns="46650" anchor="b" anchorCtr="0">
            <a:noAutofit/>
          </a:bodyPr>
          <a:lstStyle/>
          <a:p>
            <a:pPr marL="0" lvl="0" indent="0" algn="r" rtl="0">
              <a:lnSpc>
                <a:spcPct val="100000"/>
              </a:lnSpc>
              <a:spcBef>
                <a:spcPts val="0"/>
              </a:spcBef>
              <a:spcAft>
                <a:spcPts val="0"/>
              </a:spcAft>
              <a:buSzPts val="1400"/>
              <a:buNone/>
            </a:pPr>
            <a:fld id="{00000000-1234-1234-1234-123412341234}" type="slidenum">
              <a:rPr lang="en-US"/>
              <a:t>4</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p22:notes"/>
          <p:cNvSpPr>
            <a:spLocks noGrp="1" noRot="1" noChangeAspect="1"/>
          </p:cNvSpPr>
          <p:nvPr>
            <p:ph type="sldImg" idx="2"/>
          </p:nvPr>
        </p:nvSpPr>
        <p:spPr>
          <a:xfrm>
            <a:off x="1417638" y="231775"/>
            <a:ext cx="4187825" cy="31416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6" name="Google Shape;276;p22:notes"/>
          <p:cNvSpPr txBox="1">
            <a:spLocks noGrp="1"/>
          </p:cNvSpPr>
          <p:nvPr>
            <p:ph type="body" idx="1"/>
          </p:nvPr>
        </p:nvSpPr>
        <p:spPr>
          <a:xfrm>
            <a:off x="390172" y="3568488"/>
            <a:ext cx="6320790" cy="5197581"/>
          </a:xfrm>
          <a:prstGeom prst="rect">
            <a:avLst/>
          </a:prstGeom>
          <a:noFill/>
          <a:ln>
            <a:noFill/>
          </a:ln>
        </p:spPr>
        <p:txBody>
          <a:bodyPr spcFirstLastPara="1" wrap="square" lIns="93300" tIns="46650" rIns="93300" bIns="46650" anchor="t" anchorCtr="0">
            <a:noAutofit/>
          </a:bodyPr>
          <a:lstStyle/>
          <a:p>
            <a:pPr marL="165518" lvl="0" indent="-91954" algn="l" rtl="0">
              <a:lnSpc>
                <a:spcPct val="90000"/>
              </a:lnSpc>
              <a:spcBef>
                <a:spcPts val="0"/>
              </a:spcBef>
              <a:spcAft>
                <a:spcPts val="0"/>
              </a:spcAft>
              <a:buSzPts val="1200"/>
              <a:buNone/>
            </a:pPr>
            <a:endParaRPr/>
          </a:p>
        </p:txBody>
      </p:sp>
      <p:sp>
        <p:nvSpPr>
          <p:cNvPr id="277" name="Google Shape;277;p22:notes"/>
          <p:cNvSpPr txBox="1">
            <a:spLocks noGrp="1"/>
          </p:cNvSpPr>
          <p:nvPr>
            <p:ph type="sldNum" idx="12"/>
          </p:nvPr>
        </p:nvSpPr>
        <p:spPr>
          <a:xfrm>
            <a:off x="6556519" y="9023132"/>
            <a:ext cx="466581" cy="232728"/>
          </a:xfrm>
          <a:prstGeom prst="rect">
            <a:avLst/>
          </a:prstGeom>
          <a:noFill/>
          <a:ln>
            <a:noFill/>
          </a:ln>
        </p:spPr>
        <p:txBody>
          <a:bodyPr spcFirstLastPara="1" wrap="square" lIns="93300" tIns="46650" rIns="93300" bIns="46650" anchor="b" anchorCtr="0">
            <a:noAutofit/>
          </a:bodyPr>
          <a:lstStyle/>
          <a:p>
            <a:pPr marL="0" lvl="0" indent="0" algn="r" rtl="0">
              <a:lnSpc>
                <a:spcPct val="100000"/>
              </a:lnSpc>
              <a:spcBef>
                <a:spcPts val="0"/>
              </a:spcBef>
              <a:spcAft>
                <a:spcPts val="0"/>
              </a:spcAft>
              <a:buSzPts val="1400"/>
              <a:buNone/>
            </a:pPr>
            <a:fld id="{00000000-1234-1234-1234-123412341234}" type="slidenum">
              <a:rPr lang="en-US"/>
              <a:t>5</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p23:notes"/>
          <p:cNvSpPr>
            <a:spLocks noGrp="1" noRot="1" noChangeAspect="1"/>
          </p:cNvSpPr>
          <p:nvPr>
            <p:ph type="sldImg" idx="2"/>
          </p:nvPr>
        </p:nvSpPr>
        <p:spPr>
          <a:xfrm>
            <a:off x="1417638" y="231775"/>
            <a:ext cx="4187825" cy="31416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7" name="Google Shape;287;p23:notes"/>
          <p:cNvSpPr txBox="1">
            <a:spLocks noGrp="1"/>
          </p:cNvSpPr>
          <p:nvPr>
            <p:ph type="body" idx="1"/>
          </p:nvPr>
        </p:nvSpPr>
        <p:spPr>
          <a:xfrm>
            <a:off x="390172" y="3568488"/>
            <a:ext cx="6320790" cy="5197581"/>
          </a:xfrm>
          <a:prstGeom prst="rect">
            <a:avLst/>
          </a:prstGeom>
          <a:noFill/>
          <a:ln>
            <a:noFill/>
          </a:ln>
        </p:spPr>
        <p:txBody>
          <a:bodyPr spcFirstLastPara="1" wrap="square" lIns="93300" tIns="46650" rIns="93300" bIns="46650" anchor="t" anchorCtr="0">
            <a:noAutofit/>
          </a:bodyPr>
          <a:lstStyle/>
          <a:p>
            <a:pPr marL="0" lvl="0" indent="114300" algn="l" rtl="0">
              <a:lnSpc>
                <a:spcPct val="77777"/>
              </a:lnSpc>
              <a:spcBef>
                <a:spcPts val="0"/>
              </a:spcBef>
              <a:spcAft>
                <a:spcPts val="0"/>
              </a:spcAft>
              <a:buSzPts val="1800"/>
              <a:buNone/>
            </a:pPr>
            <a:endParaRPr/>
          </a:p>
        </p:txBody>
      </p:sp>
      <p:sp>
        <p:nvSpPr>
          <p:cNvPr id="288" name="Google Shape;288;p23:notes"/>
          <p:cNvSpPr txBox="1">
            <a:spLocks noGrp="1"/>
          </p:cNvSpPr>
          <p:nvPr>
            <p:ph type="sldNum" idx="12"/>
          </p:nvPr>
        </p:nvSpPr>
        <p:spPr>
          <a:xfrm>
            <a:off x="6556519" y="9023132"/>
            <a:ext cx="466581" cy="232728"/>
          </a:xfrm>
          <a:prstGeom prst="rect">
            <a:avLst/>
          </a:prstGeom>
          <a:noFill/>
          <a:ln>
            <a:noFill/>
          </a:ln>
        </p:spPr>
        <p:txBody>
          <a:bodyPr spcFirstLastPara="1" wrap="square" lIns="93300" tIns="46650" rIns="93300" bIns="46650" anchor="b" anchorCtr="0">
            <a:noAutofit/>
          </a:bodyPr>
          <a:lstStyle/>
          <a:p>
            <a:pPr marL="0" lvl="0" indent="0" algn="r" rtl="0">
              <a:lnSpc>
                <a:spcPct val="100000"/>
              </a:lnSpc>
              <a:spcBef>
                <a:spcPts val="0"/>
              </a:spcBef>
              <a:spcAft>
                <a:spcPts val="0"/>
              </a:spcAft>
              <a:buSzPts val="1400"/>
              <a:buNone/>
            </a:pPr>
            <a:fld id="{00000000-1234-1234-1234-123412341234}" type="slidenum">
              <a:rPr lang="en-US"/>
              <a:t>6</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p3:notes"/>
          <p:cNvSpPr>
            <a:spLocks noGrp="1" noRot="1" noChangeAspect="1"/>
          </p:cNvSpPr>
          <p:nvPr>
            <p:ph type="sldImg" idx="2"/>
          </p:nvPr>
        </p:nvSpPr>
        <p:spPr>
          <a:xfrm>
            <a:off x="1417638" y="231775"/>
            <a:ext cx="4187825" cy="31416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9" name="Google Shape;299;p3:notes"/>
          <p:cNvSpPr txBox="1">
            <a:spLocks noGrp="1"/>
          </p:cNvSpPr>
          <p:nvPr>
            <p:ph type="body" idx="1"/>
          </p:nvPr>
        </p:nvSpPr>
        <p:spPr>
          <a:xfrm>
            <a:off x="390172" y="3568488"/>
            <a:ext cx="6320790" cy="5197581"/>
          </a:xfrm>
          <a:prstGeom prst="rect">
            <a:avLst/>
          </a:prstGeom>
          <a:noFill/>
          <a:ln>
            <a:noFill/>
          </a:ln>
        </p:spPr>
        <p:txBody>
          <a:bodyPr spcFirstLastPara="1" wrap="square" lIns="93300" tIns="46650" rIns="93300" bIns="46650" anchor="t" anchorCtr="0">
            <a:noAutofit/>
          </a:bodyPr>
          <a:lstStyle/>
          <a:p>
            <a:pPr marL="0" lvl="0" indent="114300" algn="l" rtl="0">
              <a:lnSpc>
                <a:spcPct val="77777"/>
              </a:lnSpc>
              <a:spcBef>
                <a:spcPts val="0"/>
              </a:spcBef>
              <a:spcAft>
                <a:spcPts val="0"/>
              </a:spcAft>
              <a:buSzPts val="1800"/>
              <a:buNone/>
            </a:pPr>
            <a:endParaRPr/>
          </a:p>
        </p:txBody>
      </p:sp>
      <p:sp>
        <p:nvSpPr>
          <p:cNvPr id="300" name="Google Shape;300;p3:notes"/>
          <p:cNvSpPr txBox="1">
            <a:spLocks noGrp="1"/>
          </p:cNvSpPr>
          <p:nvPr>
            <p:ph type="sldNum" idx="12"/>
          </p:nvPr>
        </p:nvSpPr>
        <p:spPr>
          <a:xfrm>
            <a:off x="6556519" y="9023132"/>
            <a:ext cx="466581" cy="232728"/>
          </a:xfrm>
          <a:prstGeom prst="rect">
            <a:avLst/>
          </a:prstGeom>
          <a:noFill/>
          <a:ln>
            <a:noFill/>
          </a:ln>
        </p:spPr>
        <p:txBody>
          <a:bodyPr spcFirstLastPara="1" wrap="square" lIns="93300" tIns="46650" rIns="93300" bIns="46650" anchor="b" anchorCtr="0">
            <a:noAutofit/>
          </a:bodyPr>
          <a:lstStyle/>
          <a:p>
            <a:pPr marL="0" lvl="0" indent="0" algn="r" rtl="0">
              <a:lnSpc>
                <a:spcPct val="100000"/>
              </a:lnSpc>
              <a:spcBef>
                <a:spcPts val="0"/>
              </a:spcBef>
              <a:spcAft>
                <a:spcPts val="0"/>
              </a:spcAft>
              <a:buSzPts val="1400"/>
              <a:buNone/>
            </a:pPr>
            <a:fld id="{00000000-1234-1234-1234-123412341234}" type="slidenum">
              <a:rPr lang="en-US"/>
              <a:t>7</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p15:notes"/>
          <p:cNvSpPr>
            <a:spLocks noGrp="1" noRot="1" noChangeAspect="1"/>
          </p:cNvSpPr>
          <p:nvPr>
            <p:ph type="sldImg" idx="2"/>
          </p:nvPr>
        </p:nvSpPr>
        <p:spPr>
          <a:xfrm>
            <a:off x="1417638" y="231775"/>
            <a:ext cx="4187825" cy="31416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7" name="Google Shape;317;p15:notes"/>
          <p:cNvSpPr txBox="1">
            <a:spLocks noGrp="1"/>
          </p:cNvSpPr>
          <p:nvPr>
            <p:ph type="body" idx="1"/>
          </p:nvPr>
        </p:nvSpPr>
        <p:spPr>
          <a:xfrm>
            <a:off x="390172" y="3568488"/>
            <a:ext cx="6320790" cy="5197581"/>
          </a:xfrm>
          <a:prstGeom prst="rect">
            <a:avLst/>
          </a:prstGeom>
          <a:noFill/>
          <a:ln>
            <a:noFill/>
          </a:ln>
        </p:spPr>
        <p:txBody>
          <a:bodyPr spcFirstLastPara="1" wrap="square" lIns="93300" tIns="46650" rIns="93300" bIns="46650" anchor="t" anchorCtr="0">
            <a:noAutofit/>
          </a:bodyPr>
          <a:lstStyle/>
          <a:p>
            <a:pPr marL="165518" lvl="0" indent="-91954" algn="l" rtl="0">
              <a:lnSpc>
                <a:spcPct val="90000"/>
              </a:lnSpc>
              <a:spcBef>
                <a:spcPts val="0"/>
              </a:spcBef>
              <a:spcAft>
                <a:spcPts val="0"/>
              </a:spcAft>
              <a:buSzPts val="1200"/>
              <a:buNone/>
            </a:pPr>
            <a:endParaRPr/>
          </a:p>
        </p:txBody>
      </p:sp>
      <p:sp>
        <p:nvSpPr>
          <p:cNvPr id="318" name="Google Shape;318;p15:notes"/>
          <p:cNvSpPr txBox="1">
            <a:spLocks noGrp="1"/>
          </p:cNvSpPr>
          <p:nvPr>
            <p:ph type="sldNum" idx="12"/>
          </p:nvPr>
        </p:nvSpPr>
        <p:spPr>
          <a:xfrm>
            <a:off x="6556519" y="9023132"/>
            <a:ext cx="466581" cy="232728"/>
          </a:xfrm>
          <a:prstGeom prst="rect">
            <a:avLst/>
          </a:prstGeom>
          <a:noFill/>
          <a:ln>
            <a:noFill/>
          </a:ln>
        </p:spPr>
        <p:txBody>
          <a:bodyPr spcFirstLastPara="1" wrap="square" lIns="93300" tIns="46650" rIns="93300" bIns="46650" anchor="b" anchorCtr="0">
            <a:noAutofit/>
          </a:bodyPr>
          <a:lstStyle/>
          <a:p>
            <a:pPr marL="0" lvl="0" indent="0" algn="r" rtl="0">
              <a:lnSpc>
                <a:spcPct val="100000"/>
              </a:lnSpc>
              <a:spcBef>
                <a:spcPts val="0"/>
              </a:spcBef>
              <a:spcAft>
                <a:spcPts val="0"/>
              </a:spcAft>
              <a:buSzPts val="1400"/>
              <a:buNone/>
            </a:pPr>
            <a:fld id="{00000000-1234-1234-1234-123412341234}" type="slidenum">
              <a:rPr lang="en-US"/>
              <a:t>8</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2_Title Slide">
  <p:cSld name="2_Title Slide">
    <p:spTree>
      <p:nvGrpSpPr>
        <p:cNvPr id="1" name="Shape 29"/>
        <p:cNvGrpSpPr/>
        <p:nvPr/>
      </p:nvGrpSpPr>
      <p:grpSpPr>
        <a:xfrm>
          <a:off x="0" y="0"/>
          <a:ext cx="0" cy="0"/>
          <a:chOff x="0" y="0"/>
          <a:chExt cx="0" cy="0"/>
        </a:xfrm>
      </p:grpSpPr>
      <p:sp>
        <p:nvSpPr>
          <p:cNvPr id="30" name="Google Shape;30;p34"/>
          <p:cNvSpPr txBox="1">
            <a:spLocks noGrp="1"/>
          </p:cNvSpPr>
          <p:nvPr>
            <p:ph type="subTitle" idx="1"/>
          </p:nvPr>
        </p:nvSpPr>
        <p:spPr>
          <a:xfrm>
            <a:off x="177798" y="4876800"/>
            <a:ext cx="7832912" cy="609600"/>
          </a:xfrm>
          <a:prstGeom prst="rect">
            <a:avLst/>
          </a:prstGeom>
          <a:noFill/>
          <a:ln>
            <a:noFill/>
          </a:ln>
        </p:spPr>
        <p:txBody>
          <a:bodyPr spcFirstLastPara="1" wrap="square" lIns="45700" tIns="45700" rIns="45700" bIns="45700" anchor="t" anchorCtr="0">
            <a:noAutofit/>
          </a:bodyPr>
          <a:lstStyle>
            <a:lvl1pPr lvl="0" algn="l">
              <a:lnSpc>
                <a:spcPct val="90000"/>
              </a:lnSpc>
              <a:spcBef>
                <a:spcPts val="1200"/>
              </a:spcBef>
              <a:spcAft>
                <a:spcPts val="0"/>
              </a:spcAft>
              <a:buSzPts val="1800"/>
              <a:buNone/>
              <a:defRPr sz="1800" b="1">
                <a:solidFill>
                  <a:schemeClr val="accent5"/>
                </a:solidFill>
              </a:defRPr>
            </a:lvl1pPr>
            <a:lvl2pPr lvl="1" algn="l">
              <a:lnSpc>
                <a:spcPct val="90000"/>
              </a:lnSpc>
              <a:spcBef>
                <a:spcPts val="300"/>
              </a:spcBef>
              <a:spcAft>
                <a:spcPts val="0"/>
              </a:spcAft>
              <a:buSzPts val="1800"/>
              <a:buChar char="–"/>
              <a:defRPr/>
            </a:lvl2pPr>
            <a:lvl3pPr lvl="2" algn="l">
              <a:lnSpc>
                <a:spcPct val="90000"/>
              </a:lnSpc>
              <a:spcBef>
                <a:spcPts val="300"/>
              </a:spcBef>
              <a:spcAft>
                <a:spcPts val="0"/>
              </a:spcAft>
              <a:buSzPts val="1800"/>
              <a:buChar char="•"/>
              <a:defRPr/>
            </a:lvl3pPr>
            <a:lvl4pPr lvl="3" algn="l">
              <a:lnSpc>
                <a:spcPct val="90000"/>
              </a:lnSpc>
              <a:spcBef>
                <a:spcPts val="300"/>
              </a:spcBef>
              <a:spcAft>
                <a:spcPts val="0"/>
              </a:spcAft>
              <a:buSzPts val="1800"/>
              <a:buChar char="−"/>
              <a:defRPr/>
            </a:lvl4pPr>
            <a:lvl5pPr lvl="4" algn="l">
              <a:lnSpc>
                <a:spcPct val="90000"/>
              </a:lnSpc>
              <a:spcBef>
                <a:spcPts val="300"/>
              </a:spcBef>
              <a:spcAft>
                <a:spcPts val="0"/>
              </a:spcAft>
              <a:buSzPts val="1800"/>
              <a:buChar char="›"/>
              <a:defRPr/>
            </a:lvl5pPr>
            <a:lvl6pPr lvl="5" algn="l">
              <a:lnSpc>
                <a:spcPct val="90000"/>
              </a:lnSpc>
              <a:spcBef>
                <a:spcPts val="270"/>
              </a:spcBef>
              <a:spcAft>
                <a:spcPts val="0"/>
              </a:spcAft>
              <a:buSzPts val="1800"/>
              <a:buChar char="›"/>
              <a:defRPr/>
            </a:lvl6pPr>
            <a:lvl7pPr lvl="6" algn="l">
              <a:lnSpc>
                <a:spcPct val="90000"/>
              </a:lnSpc>
              <a:spcBef>
                <a:spcPts val="270"/>
              </a:spcBef>
              <a:spcAft>
                <a:spcPts val="0"/>
              </a:spcAft>
              <a:buSzPts val="1800"/>
              <a:buChar char="›"/>
              <a:defRPr/>
            </a:lvl7pPr>
            <a:lvl8pPr lvl="7" algn="l">
              <a:lnSpc>
                <a:spcPct val="90000"/>
              </a:lnSpc>
              <a:spcBef>
                <a:spcPts val="270"/>
              </a:spcBef>
              <a:spcAft>
                <a:spcPts val="0"/>
              </a:spcAft>
              <a:buSzPts val="1800"/>
              <a:buChar char="›"/>
              <a:defRPr/>
            </a:lvl8pPr>
            <a:lvl9pPr lvl="8" algn="l">
              <a:lnSpc>
                <a:spcPct val="90000"/>
              </a:lnSpc>
              <a:spcBef>
                <a:spcPts val="270"/>
              </a:spcBef>
              <a:spcAft>
                <a:spcPts val="0"/>
              </a:spcAft>
              <a:buSzPts val="1800"/>
              <a:buChar char="›"/>
              <a:defRPr/>
            </a:lvl9pPr>
          </a:lstStyle>
          <a:p>
            <a:endParaRPr/>
          </a:p>
        </p:txBody>
      </p:sp>
      <p:sp>
        <p:nvSpPr>
          <p:cNvPr id="31" name="Google Shape;31;p34"/>
          <p:cNvSpPr txBox="1">
            <a:spLocks noGrp="1"/>
          </p:cNvSpPr>
          <p:nvPr>
            <p:ph type="body" idx="2"/>
          </p:nvPr>
        </p:nvSpPr>
        <p:spPr>
          <a:xfrm>
            <a:off x="177799" y="3352800"/>
            <a:ext cx="3491241" cy="341632"/>
          </a:xfrm>
          <a:prstGeom prst="rect">
            <a:avLst/>
          </a:prstGeom>
          <a:noFill/>
          <a:ln>
            <a:noFill/>
          </a:ln>
        </p:spPr>
        <p:txBody>
          <a:bodyPr spcFirstLastPara="1" wrap="square" lIns="45700" tIns="45700" rIns="45700" bIns="45700" anchor="b" anchorCtr="0">
            <a:spAutoFit/>
          </a:bodyPr>
          <a:lstStyle>
            <a:lvl1pPr marL="457200" marR="0" lvl="0" indent="-228600" algn="l">
              <a:lnSpc>
                <a:spcPct val="90000"/>
              </a:lnSpc>
              <a:spcBef>
                <a:spcPts val="1170"/>
              </a:spcBef>
              <a:spcAft>
                <a:spcPts val="0"/>
              </a:spcAft>
              <a:buClr>
                <a:schemeClr val="accent5"/>
              </a:buClr>
              <a:buSzPts val="1800"/>
              <a:buFont typeface="Arial"/>
              <a:buNone/>
              <a:defRPr sz="1800" b="0">
                <a:solidFill>
                  <a:schemeClr val="accent4"/>
                </a:solidFill>
              </a:defRPr>
            </a:lvl1pPr>
            <a:lvl2pPr marL="914400" lvl="1" indent="-228600" algn="l">
              <a:lnSpc>
                <a:spcPct val="90000"/>
              </a:lnSpc>
              <a:spcBef>
                <a:spcPts val="300"/>
              </a:spcBef>
              <a:spcAft>
                <a:spcPts val="0"/>
              </a:spcAft>
              <a:buSzPts val="1400"/>
              <a:buFont typeface="Arial"/>
              <a:buNone/>
              <a:defRPr/>
            </a:lvl2pPr>
            <a:lvl3pPr marL="1371600" lvl="2" indent="-228600" algn="l">
              <a:lnSpc>
                <a:spcPct val="90000"/>
              </a:lnSpc>
              <a:spcBef>
                <a:spcPts val="300"/>
              </a:spcBef>
              <a:spcAft>
                <a:spcPts val="0"/>
              </a:spcAft>
              <a:buSzPts val="1400"/>
              <a:buFont typeface="Arial"/>
              <a:buNone/>
              <a:defRPr/>
            </a:lvl3pPr>
            <a:lvl4pPr marL="1828800" lvl="3" indent="-228600" algn="l">
              <a:lnSpc>
                <a:spcPct val="90000"/>
              </a:lnSpc>
              <a:spcBef>
                <a:spcPts val="300"/>
              </a:spcBef>
              <a:spcAft>
                <a:spcPts val="0"/>
              </a:spcAft>
              <a:buSzPts val="1400"/>
              <a:buFont typeface="Arial"/>
              <a:buNone/>
              <a:defRPr/>
            </a:lvl4pPr>
            <a:lvl5pPr marL="2286000" lvl="4" indent="-228600" algn="l">
              <a:lnSpc>
                <a:spcPct val="90000"/>
              </a:lnSpc>
              <a:spcBef>
                <a:spcPts val="300"/>
              </a:spcBef>
              <a:spcAft>
                <a:spcPts val="0"/>
              </a:spcAft>
              <a:buSzPts val="1400"/>
              <a:buFont typeface="Arial"/>
              <a:buNone/>
              <a:defRPr/>
            </a:lvl5pPr>
            <a:lvl6pPr marL="2743200" lvl="5" indent="-342900" algn="l">
              <a:lnSpc>
                <a:spcPct val="90000"/>
              </a:lnSpc>
              <a:spcBef>
                <a:spcPts val="270"/>
              </a:spcBef>
              <a:spcAft>
                <a:spcPts val="0"/>
              </a:spcAft>
              <a:buSzPts val="1800"/>
              <a:buChar char="›"/>
              <a:defRPr/>
            </a:lvl6pPr>
            <a:lvl7pPr marL="3200400" lvl="6" indent="-342900" algn="l">
              <a:lnSpc>
                <a:spcPct val="90000"/>
              </a:lnSpc>
              <a:spcBef>
                <a:spcPts val="270"/>
              </a:spcBef>
              <a:spcAft>
                <a:spcPts val="0"/>
              </a:spcAft>
              <a:buSzPts val="1800"/>
              <a:buChar char="›"/>
              <a:defRPr/>
            </a:lvl7pPr>
            <a:lvl8pPr marL="3657600" lvl="7" indent="-342900" algn="l">
              <a:lnSpc>
                <a:spcPct val="90000"/>
              </a:lnSpc>
              <a:spcBef>
                <a:spcPts val="270"/>
              </a:spcBef>
              <a:spcAft>
                <a:spcPts val="0"/>
              </a:spcAft>
              <a:buSzPts val="1800"/>
              <a:buChar char="›"/>
              <a:defRPr/>
            </a:lvl8pPr>
            <a:lvl9pPr marL="4114800" lvl="8" indent="-342900" algn="l">
              <a:lnSpc>
                <a:spcPct val="90000"/>
              </a:lnSpc>
              <a:spcBef>
                <a:spcPts val="270"/>
              </a:spcBef>
              <a:spcAft>
                <a:spcPts val="0"/>
              </a:spcAft>
              <a:buSzPts val="1800"/>
              <a:buChar char="›"/>
              <a:defRPr/>
            </a:lvl9pPr>
          </a:lstStyle>
          <a:p>
            <a:endParaRPr/>
          </a:p>
        </p:txBody>
      </p:sp>
      <p:sp>
        <p:nvSpPr>
          <p:cNvPr id="32" name="Google Shape;32;p34"/>
          <p:cNvSpPr txBox="1">
            <a:spLocks noGrp="1"/>
          </p:cNvSpPr>
          <p:nvPr>
            <p:ph type="body" idx="3"/>
          </p:nvPr>
        </p:nvSpPr>
        <p:spPr>
          <a:xfrm>
            <a:off x="177798" y="5486400"/>
            <a:ext cx="7832912" cy="285750"/>
          </a:xfrm>
          <a:prstGeom prst="rect">
            <a:avLst/>
          </a:prstGeom>
          <a:noFill/>
          <a:ln>
            <a:noFill/>
          </a:ln>
        </p:spPr>
        <p:txBody>
          <a:bodyPr spcFirstLastPara="1" wrap="square" lIns="45700" tIns="45700" rIns="45700" bIns="45700" anchor="t" anchorCtr="0">
            <a:noAutofit/>
          </a:bodyPr>
          <a:lstStyle>
            <a:lvl1pPr marL="457200" lvl="0" indent="-228600" algn="l">
              <a:lnSpc>
                <a:spcPct val="90000"/>
              </a:lnSpc>
              <a:spcBef>
                <a:spcPts val="1200"/>
              </a:spcBef>
              <a:spcAft>
                <a:spcPts val="0"/>
              </a:spcAft>
              <a:buSzPts val="1200"/>
              <a:buNone/>
              <a:defRPr sz="1200">
                <a:solidFill>
                  <a:schemeClr val="accent5"/>
                </a:solidFill>
              </a:defRPr>
            </a:lvl1pPr>
            <a:lvl2pPr marL="914400" lvl="1" indent="-342900" algn="l">
              <a:lnSpc>
                <a:spcPct val="90000"/>
              </a:lnSpc>
              <a:spcBef>
                <a:spcPts val="300"/>
              </a:spcBef>
              <a:spcAft>
                <a:spcPts val="0"/>
              </a:spcAft>
              <a:buSzPts val="1800"/>
              <a:buChar char="–"/>
              <a:defRPr/>
            </a:lvl2pPr>
            <a:lvl3pPr marL="1371600" lvl="2" indent="-342900" algn="l">
              <a:lnSpc>
                <a:spcPct val="90000"/>
              </a:lnSpc>
              <a:spcBef>
                <a:spcPts val="300"/>
              </a:spcBef>
              <a:spcAft>
                <a:spcPts val="0"/>
              </a:spcAft>
              <a:buSzPts val="1800"/>
              <a:buChar char="•"/>
              <a:defRPr/>
            </a:lvl3pPr>
            <a:lvl4pPr marL="1828800" lvl="3" indent="-342900" algn="l">
              <a:lnSpc>
                <a:spcPct val="90000"/>
              </a:lnSpc>
              <a:spcBef>
                <a:spcPts val="300"/>
              </a:spcBef>
              <a:spcAft>
                <a:spcPts val="0"/>
              </a:spcAft>
              <a:buSzPts val="1800"/>
              <a:buChar char="−"/>
              <a:defRPr/>
            </a:lvl4pPr>
            <a:lvl5pPr marL="2286000" lvl="4" indent="-342900" algn="l">
              <a:lnSpc>
                <a:spcPct val="90000"/>
              </a:lnSpc>
              <a:spcBef>
                <a:spcPts val="300"/>
              </a:spcBef>
              <a:spcAft>
                <a:spcPts val="0"/>
              </a:spcAft>
              <a:buSzPts val="1800"/>
              <a:buChar char="›"/>
              <a:defRPr/>
            </a:lvl5pPr>
            <a:lvl6pPr marL="2743200" lvl="5" indent="-342900" algn="l">
              <a:lnSpc>
                <a:spcPct val="90000"/>
              </a:lnSpc>
              <a:spcBef>
                <a:spcPts val="270"/>
              </a:spcBef>
              <a:spcAft>
                <a:spcPts val="0"/>
              </a:spcAft>
              <a:buSzPts val="1800"/>
              <a:buChar char="›"/>
              <a:defRPr/>
            </a:lvl6pPr>
            <a:lvl7pPr marL="3200400" lvl="6" indent="-342900" algn="l">
              <a:lnSpc>
                <a:spcPct val="90000"/>
              </a:lnSpc>
              <a:spcBef>
                <a:spcPts val="270"/>
              </a:spcBef>
              <a:spcAft>
                <a:spcPts val="0"/>
              </a:spcAft>
              <a:buSzPts val="1800"/>
              <a:buChar char="›"/>
              <a:defRPr/>
            </a:lvl7pPr>
            <a:lvl8pPr marL="3657600" lvl="7" indent="-342900" algn="l">
              <a:lnSpc>
                <a:spcPct val="90000"/>
              </a:lnSpc>
              <a:spcBef>
                <a:spcPts val="270"/>
              </a:spcBef>
              <a:spcAft>
                <a:spcPts val="0"/>
              </a:spcAft>
              <a:buSzPts val="1800"/>
              <a:buChar char="›"/>
              <a:defRPr/>
            </a:lvl8pPr>
            <a:lvl9pPr marL="4114800" lvl="8" indent="-342900" algn="l">
              <a:lnSpc>
                <a:spcPct val="90000"/>
              </a:lnSpc>
              <a:spcBef>
                <a:spcPts val="270"/>
              </a:spcBef>
              <a:spcAft>
                <a:spcPts val="0"/>
              </a:spcAft>
              <a:buSzPts val="1800"/>
              <a:buChar char="›"/>
              <a:defRPr/>
            </a:lvl9pPr>
          </a:lstStyle>
          <a:p>
            <a:endParaRPr/>
          </a:p>
        </p:txBody>
      </p:sp>
      <p:sp>
        <p:nvSpPr>
          <p:cNvPr id="33" name="Google Shape;33;p34"/>
          <p:cNvSpPr txBox="1">
            <a:spLocks noGrp="1"/>
          </p:cNvSpPr>
          <p:nvPr>
            <p:ph type="title"/>
          </p:nvPr>
        </p:nvSpPr>
        <p:spPr>
          <a:xfrm>
            <a:off x="185620" y="3721157"/>
            <a:ext cx="5570612" cy="1155643"/>
          </a:xfrm>
          <a:prstGeom prst="rect">
            <a:avLst/>
          </a:prstGeom>
          <a:noFill/>
          <a:ln>
            <a:noFill/>
          </a:ln>
        </p:spPr>
        <p:txBody>
          <a:bodyPr spcFirstLastPara="1" wrap="square" lIns="45700" tIns="45700" rIns="45700" bIns="45700" anchor="ctr" anchorCtr="0">
            <a:noAutofit/>
          </a:bodyPr>
          <a:lstStyle>
            <a:lvl1pPr lvl="0" algn="l">
              <a:lnSpc>
                <a:spcPct val="90000"/>
              </a:lnSpc>
              <a:spcBef>
                <a:spcPts val="0"/>
              </a:spcBef>
              <a:spcAft>
                <a:spcPts val="0"/>
              </a:spcAft>
              <a:buSzPts val="1400"/>
              <a:buNone/>
              <a:defRPr sz="4000">
                <a:solidFill>
                  <a:schemeClr val="accent5"/>
                </a:solidFil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34" name="Google Shape;34;p34"/>
          <p:cNvSpPr/>
          <p:nvPr/>
        </p:nvSpPr>
        <p:spPr>
          <a:xfrm>
            <a:off x="7620" y="7424"/>
            <a:ext cx="9125712" cy="6839712"/>
          </a:xfrm>
          <a:prstGeom prst="rect">
            <a:avLst/>
          </a:prstGeom>
          <a:noFill/>
          <a:ln w="19050" cap="flat" cmpd="sng">
            <a:solidFill>
              <a:schemeClr val="accen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pos="14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35"/>
        <p:cNvGrpSpPr/>
        <p:nvPr/>
      </p:nvGrpSpPr>
      <p:grpSpPr>
        <a:xfrm>
          <a:off x="0" y="0"/>
          <a:ext cx="0" cy="0"/>
          <a:chOff x="0" y="0"/>
          <a:chExt cx="0" cy="0"/>
        </a:xfrm>
      </p:grpSpPr>
      <p:sp>
        <p:nvSpPr>
          <p:cNvPr id="36" name="Google Shape;36;p42"/>
          <p:cNvSpPr txBox="1"/>
          <p:nvPr/>
        </p:nvSpPr>
        <p:spPr>
          <a:xfrm>
            <a:off x="8596223" y="6577333"/>
            <a:ext cx="547777" cy="225484"/>
          </a:xfrm>
          <a:prstGeom prst="rect">
            <a:avLst/>
          </a:prstGeom>
          <a:noFill/>
          <a:ln>
            <a:noFill/>
          </a:ln>
        </p:spPr>
        <p:txBody>
          <a:bodyPr spcFirstLastPara="1" wrap="square" lIns="91425" tIns="45700" rIns="91425" bIns="45700" anchor="ctr" anchorCtr="0">
            <a:noAutofit/>
          </a:bodyPr>
          <a:lstStyle/>
          <a:p>
            <a:pPr marL="0" marR="0" lvl="0" indent="0" algn="r" rtl="0">
              <a:lnSpc>
                <a:spcPct val="90000"/>
              </a:lnSpc>
              <a:spcBef>
                <a:spcPts val="0"/>
              </a:spcBef>
              <a:spcAft>
                <a:spcPts val="0"/>
              </a:spcAft>
              <a:buClr>
                <a:srgbClr val="000000"/>
              </a:buClr>
              <a:buSzPts val="900"/>
              <a:buFont typeface="Arial"/>
              <a:buNone/>
            </a:pPr>
            <a:fld id="{00000000-1234-1234-1234-123412341234}" type="slidenum">
              <a:rPr lang="en-US" sz="900" b="0" i="0" u="none" strike="noStrike" cap="none">
                <a:solidFill>
                  <a:srgbClr val="000000"/>
                </a:solidFill>
                <a:latin typeface="Arial"/>
                <a:ea typeface="Arial"/>
                <a:cs typeface="Arial"/>
                <a:sym typeface="Arial"/>
              </a:rPr>
              <a:t>‹#›</a:t>
            </a:fld>
            <a:endParaRPr sz="900" b="0" i="0" u="none" strike="noStrike" cap="none">
              <a:solidFill>
                <a:srgbClr val="000000"/>
              </a:solidFill>
              <a:latin typeface="Arial"/>
              <a:ea typeface="Arial"/>
              <a:cs typeface="Arial"/>
              <a:sym typeface="Arial"/>
            </a:endParaRPr>
          </a:p>
        </p:txBody>
      </p:sp>
      <p:grpSp>
        <p:nvGrpSpPr>
          <p:cNvPr id="37" name="Google Shape;37;p42"/>
          <p:cNvGrpSpPr/>
          <p:nvPr/>
        </p:nvGrpSpPr>
        <p:grpSpPr>
          <a:xfrm>
            <a:off x="7772400" y="6539628"/>
            <a:ext cx="914400" cy="242870"/>
            <a:chOff x="240" y="3738"/>
            <a:chExt cx="1634" cy="434"/>
          </a:xfrm>
        </p:grpSpPr>
        <p:sp>
          <p:nvSpPr>
            <p:cNvPr id="38" name="Google Shape;38;p42"/>
            <p:cNvSpPr/>
            <p:nvPr/>
          </p:nvSpPr>
          <p:spPr>
            <a:xfrm>
              <a:off x="797" y="3795"/>
              <a:ext cx="256" cy="314"/>
            </a:xfrm>
            <a:custGeom>
              <a:avLst/>
              <a:gdLst/>
              <a:ahLst/>
              <a:cxnLst/>
              <a:rect l="l" t="t" r="r" b="b"/>
              <a:pathLst>
                <a:path w="346" h="422" extrusionOk="0">
                  <a:moveTo>
                    <a:pt x="63" y="293"/>
                  </a:moveTo>
                  <a:cubicBezTo>
                    <a:pt x="73" y="307"/>
                    <a:pt x="103" y="353"/>
                    <a:pt x="188" y="353"/>
                  </a:cubicBezTo>
                  <a:cubicBezTo>
                    <a:pt x="202" y="353"/>
                    <a:pt x="217" y="352"/>
                    <a:pt x="231" y="347"/>
                  </a:cubicBezTo>
                  <a:cubicBezTo>
                    <a:pt x="260" y="335"/>
                    <a:pt x="265" y="314"/>
                    <a:pt x="265" y="301"/>
                  </a:cubicBezTo>
                  <a:cubicBezTo>
                    <a:pt x="265" y="275"/>
                    <a:pt x="247" y="266"/>
                    <a:pt x="235" y="261"/>
                  </a:cubicBezTo>
                  <a:cubicBezTo>
                    <a:pt x="226" y="257"/>
                    <a:pt x="225" y="257"/>
                    <a:pt x="188" y="248"/>
                  </a:cubicBezTo>
                  <a:cubicBezTo>
                    <a:pt x="140" y="238"/>
                    <a:pt x="140" y="238"/>
                    <a:pt x="140" y="238"/>
                  </a:cubicBezTo>
                  <a:cubicBezTo>
                    <a:pt x="114" y="232"/>
                    <a:pt x="102" y="229"/>
                    <a:pt x="89" y="224"/>
                  </a:cubicBezTo>
                  <a:cubicBezTo>
                    <a:pt x="71" y="216"/>
                    <a:pt x="22" y="192"/>
                    <a:pt x="22" y="125"/>
                  </a:cubicBezTo>
                  <a:cubicBezTo>
                    <a:pt x="22" y="49"/>
                    <a:pt x="86" y="0"/>
                    <a:pt x="180" y="0"/>
                  </a:cubicBezTo>
                  <a:cubicBezTo>
                    <a:pt x="267" y="0"/>
                    <a:pt x="313" y="43"/>
                    <a:pt x="342" y="82"/>
                  </a:cubicBezTo>
                  <a:cubicBezTo>
                    <a:pt x="280" y="128"/>
                    <a:pt x="280" y="128"/>
                    <a:pt x="280" y="128"/>
                  </a:cubicBezTo>
                  <a:cubicBezTo>
                    <a:pt x="267" y="108"/>
                    <a:pt x="241" y="68"/>
                    <a:pt x="176" y="68"/>
                  </a:cubicBezTo>
                  <a:cubicBezTo>
                    <a:pt x="136" y="68"/>
                    <a:pt x="101" y="86"/>
                    <a:pt x="101" y="117"/>
                  </a:cubicBezTo>
                  <a:cubicBezTo>
                    <a:pt x="101" y="151"/>
                    <a:pt x="138" y="158"/>
                    <a:pt x="175" y="165"/>
                  </a:cubicBezTo>
                  <a:cubicBezTo>
                    <a:pt x="216" y="174"/>
                    <a:pt x="216" y="174"/>
                    <a:pt x="216" y="174"/>
                  </a:cubicBezTo>
                  <a:cubicBezTo>
                    <a:pt x="270" y="185"/>
                    <a:pt x="346" y="207"/>
                    <a:pt x="346" y="293"/>
                  </a:cubicBezTo>
                  <a:cubicBezTo>
                    <a:pt x="346" y="385"/>
                    <a:pt x="261" y="422"/>
                    <a:pt x="176" y="422"/>
                  </a:cubicBezTo>
                  <a:cubicBezTo>
                    <a:pt x="153" y="422"/>
                    <a:pt x="128" y="420"/>
                    <a:pt x="104" y="413"/>
                  </a:cubicBezTo>
                  <a:cubicBezTo>
                    <a:pt x="77" y="405"/>
                    <a:pt x="30" y="386"/>
                    <a:pt x="0" y="337"/>
                  </a:cubicBezTo>
                  <a:lnTo>
                    <a:pt x="63" y="293"/>
                  </a:lnTo>
                  <a:close/>
                </a:path>
              </a:pathLst>
            </a:custGeom>
            <a:solidFill>
              <a:srgbClr val="252C6A"/>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 name="Google Shape;39;p42"/>
            <p:cNvSpPr/>
            <p:nvPr/>
          </p:nvSpPr>
          <p:spPr>
            <a:xfrm>
              <a:off x="1084" y="3884"/>
              <a:ext cx="211" cy="224"/>
            </a:xfrm>
            <a:custGeom>
              <a:avLst/>
              <a:gdLst/>
              <a:ahLst/>
              <a:cxnLst/>
              <a:rect l="l" t="t" r="r" b="b"/>
              <a:pathLst>
                <a:path w="285" h="302" extrusionOk="0">
                  <a:moveTo>
                    <a:pt x="208" y="114"/>
                  </a:moveTo>
                  <a:cubicBezTo>
                    <a:pt x="202" y="70"/>
                    <a:pt x="174" y="55"/>
                    <a:pt x="144" y="55"/>
                  </a:cubicBezTo>
                  <a:cubicBezTo>
                    <a:pt x="108" y="55"/>
                    <a:pt x="83" y="76"/>
                    <a:pt x="75" y="114"/>
                  </a:cubicBezTo>
                  <a:lnTo>
                    <a:pt x="208" y="114"/>
                  </a:lnTo>
                  <a:close/>
                  <a:moveTo>
                    <a:pt x="285" y="229"/>
                  </a:moveTo>
                  <a:cubicBezTo>
                    <a:pt x="250" y="277"/>
                    <a:pt x="204" y="302"/>
                    <a:pt x="146" y="302"/>
                  </a:cubicBezTo>
                  <a:cubicBezTo>
                    <a:pt x="72" y="302"/>
                    <a:pt x="0" y="254"/>
                    <a:pt x="0" y="150"/>
                  </a:cubicBezTo>
                  <a:cubicBezTo>
                    <a:pt x="0" y="54"/>
                    <a:pt x="62" y="0"/>
                    <a:pt x="142" y="0"/>
                  </a:cubicBezTo>
                  <a:cubicBezTo>
                    <a:pt x="217" y="0"/>
                    <a:pt x="248" y="45"/>
                    <a:pt x="254" y="54"/>
                  </a:cubicBezTo>
                  <a:cubicBezTo>
                    <a:pt x="277" y="87"/>
                    <a:pt x="282" y="136"/>
                    <a:pt x="283" y="165"/>
                  </a:cubicBezTo>
                  <a:cubicBezTo>
                    <a:pt x="73" y="165"/>
                    <a:pt x="73" y="165"/>
                    <a:pt x="73" y="165"/>
                  </a:cubicBezTo>
                  <a:cubicBezTo>
                    <a:pt x="80" y="209"/>
                    <a:pt x="108" y="235"/>
                    <a:pt x="153" y="235"/>
                  </a:cubicBezTo>
                  <a:cubicBezTo>
                    <a:pt x="200" y="235"/>
                    <a:pt x="219" y="208"/>
                    <a:pt x="227" y="196"/>
                  </a:cubicBezTo>
                  <a:lnTo>
                    <a:pt x="285" y="229"/>
                  </a:lnTo>
                  <a:close/>
                </a:path>
              </a:pathLst>
            </a:custGeom>
            <a:solidFill>
              <a:srgbClr val="252C6A"/>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 name="Google Shape;40;p42"/>
            <p:cNvSpPr/>
            <p:nvPr/>
          </p:nvSpPr>
          <p:spPr>
            <a:xfrm>
              <a:off x="1323" y="3884"/>
              <a:ext cx="205" cy="288"/>
            </a:xfrm>
            <a:custGeom>
              <a:avLst/>
              <a:gdLst/>
              <a:ahLst/>
              <a:cxnLst/>
              <a:rect l="l" t="t" r="r" b="b"/>
              <a:pathLst>
                <a:path w="276" h="388" extrusionOk="0">
                  <a:moveTo>
                    <a:pt x="140" y="61"/>
                  </a:moveTo>
                  <a:cubicBezTo>
                    <a:pt x="105" y="61"/>
                    <a:pt x="70" y="84"/>
                    <a:pt x="70" y="139"/>
                  </a:cubicBezTo>
                  <a:cubicBezTo>
                    <a:pt x="70" y="188"/>
                    <a:pt x="100" y="214"/>
                    <a:pt x="140" y="214"/>
                  </a:cubicBezTo>
                  <a:cubicBezTo>
                    <a:pt x="177" y="214"/>
                    <a:pt x="210" y="194"/>
                    <a:pt x="210" y="142"/>
                  </a:cubicBezTo>
                  <a:cubicBezTo>
                    <a:pt x="211" y="96"/>
                    <a:pt x="186" y="61"/>
                    <a:pt x="140" y="61"/>
                  </a:cubicBezTo>
                  <a:moveTo>
                    <a:pt x="276" y="9"/>
                  </a:moveTo>
                  <a:cubicBezTo>
                    <a:pt x="276" y="242"/>
                    <a:pt x="276" y="242"/>
                    <a:pt x="276" y="242"/>
                  </a:cubicBezTo>
                  <a:cubicBezTo>
                    <a:pt x="276" y="298"/>
                    <a:pt x="276" y="321"/>
                    <a:pt x="258" y="345"/>
                  </a:cubicBezTo>
                  <a:cubicBezTo>
                    <a:pt x="242" y="366"/>
                    <a:pt x="207" y="388"/>
                    <a:pt x="140" y="388"/>
                  </a:cubicBezTo>
                  <a:cubicBezTo>
                    <a:pt x="38" y="388"/>
                    <a:pt x="18" y="344"/>
                    <a:pt x="9" y="299"/>
                  </a:cubicBezTo>
                  <a:cubicBezTo>
                    <a:pt x="84" y="299"/>
                    <a:pt x="84" y="299"/>
                    <a:pt x="84" y="299"/>
                  </a:cubicBezTo>
                  <a:cubicBezTo>
                    <a:pt x="89" y="315"/>
                    <a:pt x="101" y="334"/>
                    <a:pt x="142" y="334"/>
                  </a:cubicBezTo>
                  <a:cubicBezTo>
                    <a:pt x="177" y="334"/>
                    <a:pt x="192" y="320"/>
                    <a:pt x="198" y="311"/>
                  </a:cubicBezTo>
                  <a:cubicBezTo>
                    <a:pt x="208" y="297"/>
                    <a:pt x="208" y="281"/>
                    <a:pt x="208" y="246"/>
                  </a:cubicBezTo>
                  <a:cubicBezTo>
                    <a:pt x="194" y="259"/>
                    <a:pt x="164" y="277"/>
                    <a:pt x="123" y="277"/>
                  </a:cubicBezTo>
                  <a:cubicBezTo>
                    <a:pt x="56" y="277"/>
                    <a:pt x="0" y="231"/>
                    <a:pt x="0" y="141"/>
                  </a:cubicBezTo>
                  <a:cubicBezTo>
                    <a:pt x="0" y="35"/>
                    <a:pt x="75" y="0"/>
                    <a:pt x="128" y="0"/>
                  </a:cubicBezTo>
                  <a:cubicBezTo>
                    <a:pt x="179" y="0"/>
                    <a:pt x="200" y="28"/>
                    <a:pt x="208" y="38"/>
                  </a:cubicBezTo>
                  <a:cubicBezTo>
                    <a:pt x="208" y="9"/>
                    <a:pt x="208" y="9"/>
                    <a:pt x="208" y="9"/>
                  </a:cubicBezTo>
                  <a:lnTo>
                    <a:pt x="276" y="9"/>
                  </a:lnTo>
                  <a:close/>
                </a:path>
              </a:pathLst>
            </a:custGeom>
            <a:solidFill>
              <a:srgbClr val="252C6A"/>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 name="Google Shape;41;p42"/>
            <p:cNvSpPr/>
            <p:nvPr/>
          </p:nvSpPr>
          <p:spPr>
            <a:xfrm>
              <a:off x="1567" y="3884"/>
              <a:ext cx="200" cy="222"/>
            </a:xfrm>
            <a:custGeom>
              <a:avLst/>
              <a:gdLst/>
              <a:ahLst/>
              <a:cxnLst/>
              <a:rect l="l" t="t" r="r" b="b"/>
              <a:pathLst>
                <a:path w="270" h="300" extrusionOk="0">
                  <a:moveTo>
                    <a:pt x="189" y="151"/>
                  </a:moveTo>
                  <a:cubicBezTo>
                    <a:pt x="176" y="158"/>
                    <a:pt x="160" y="163"/>
                    <a:pt x="130" y="168"/>
                  </a:cubicBezTo>
                  <a:cubicBezTo>
                    <a:pt x="105" y="172"/>
                    <a:pt x="73" y="178"/>
                    <a:pt x="73" y="208"/>
                  </a:cubicBezTo>
                  <a:cubicBezTo>
                    <a:pt x="73" y="230"/>
                    <a:pt x="91" y="241"/>
                    <a:pt x="119" y="241"/>
                  </a:cubicBezTo>
                  <a:cubicBezTo>
                    <a:pt x="153" y="241"/>
                    <a:pt x="178" y="225"/>
                    <a:pt x="185" y="208"/>
                  </a:cubicBezTo>
                  <a:cubicBezTo>
                    <a:pt x="189" y="200"/>
                    <a:pt x="189" y="191"/>
                    <a:pt x="189" y="183"/>
                  </a:cubicBezTo>
                  <a:lnTo>
                    <a:pt x="189" y="151"/>
                  </a:lnTo>
                  <a:close/>
                  <a:moveTo>
                    <a:pt x="14" y="92"/>
                  </a:moveTo>
                  <a:cubicBezTo>
                    <a:pt x="15" y="78"/>
                    <a:pt x="16" y="66"/>
                    <a:pt x="25" y="50"/>
                  </a:cubicBezTo>
                  <a:cubicBezTo>
                    <a:pt x="52" y="0"/>
                    <a:pt x="120" y="0"/>
                    <a:pt x="138" y="0"/>
                  </a:cubicBezTo>
                  <a:cubicBezTo>
                    <a:pt x="165" y="0"/>
                    <a:pt x="198" y="4"/>
                    <a:pt x="223" y="18"/>
                  </a:cubicBezTo>
                  <a:cubicBezTo>
                    <a:pt x="257" y="39"/>
                    <a:pt x="258" y="66"/>
                    <a:pt x="258" y="96"/>
                  </a:cubicBezTo>
                  <a:cubicBezTo>
                    <a:pt x="258" y="247"/>
                    <a:pt x="258" y="247"/>
                    <a:pt x="258" y="247"/>
                  </a:cubicBezTo>
                  <a:cubicBezTo>
                    <a:pt x="258" y="269"/>
                    <a:pt x="258" y="276"/>
                    <a:pt x="270" y="293"/>
                  </a:cubicBezTo>
                  <a:cubicBezTo>
                    <a:pt x="189" y="293"/>
                    <a:pt x="189" y="293"/>
                    <a:pt x="189" y="293"/>
                  </a:cubicBezTo>
                  <a:cubicBezTo>
                    <a:pt x="189" y="286"/>
                    <a:pt x="188" y="275"/>
                    <a:pt x="188" y="271"/>
                  </a:cubicBezTo>
                  <a:cubicBezTo>
                    <a:pt x="173" y="283"/>
                    <a:pt x="143" y="300"/>
                    <a:pt x="103" y="300"/>
                  </a:cubicBezTo>
                  <a:cubicBezTo>
                    <a:pt x="39" y="300"/>
                    <a:pt x="0" y="260"/>
                    <a:pt x="0" y="211"/>
                  </a:cubicBezTo>
                  <a:cubicBezTo>
                    <a:pt x="0" y="197"/>
                    <a:pt x="4" y="184"/>
                    <a:pt x="10" y="172"/>
                  </a:cubicBezTo>
                  <a:cubicBezTo>
                    <a:pt x="30" y="132"/>
                    <a:pt x="74" y="122"/>
                    <a:pt x="101" y="117"/>
                  </a:cubicBezTo>
                  <a:cubicBezTo>
                    <a:pt x="160" y="105"/>
                    <a:pt x="164" y="104"/>
                    <a:pt x="189" y="96"/>
                  </a:cubicBezTo>
                  <a:cubicBezTo>
                    <a:pt x="189" y="82"/>
                    <a:pt x="188" y="53"/>
                    <a:pt x="141" y="53"/>
                  </a:cubicBezTo>
                  <a:cubicBezTo>
                    <a:pt x="112" y="53"/>
                    <a:pt x="97" y="62"/>
                    <a:pt x="90" y="71"/>
                  </a:cubicBezTo>
                  <a:cubicBezTo>
                    <a:pt x="83" y="80"/>
                    <a:pt x="83" y="88"/>
                    <a:pt x="83" y="96"/>
                  </a:cubicBezTo>
                  <a:lnTo>
                    <a:pt x="14" y="92"/>
                  </a:lnTo>
                  <a:close/>
                </a:path>
              </a:pathLst>
            </a:custGeom>
            <a:solidFill>
              <a:srgbClr val="252C6A"/>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 name="Google Shape;42;p42"/>
            <p:cNvSpPr/>
            <p:nvPr/>
          </p:nvSpPr>
          <p:spPr>
            <a:xfrm>
              <a:off x="1823" y="3804"/>
              <a:ext cx="51" cy="297"/>
            </a:xfrm>
            <a:prstGeom prst="rect">
              <a:avLst/>
            </a:prstGeom>
            <a:solidFill>
              <a:srgbClr val="252C6A"/>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 name="Google Shape;43;p42"/>
            <p:cNvSpPr/>
            <p:nvPr/>
          </p:nvSpPr>
          <p:spPr>
            <a:xfrm>
              <a:off x="490" y="3955"/>
              <a:ext cx="250" cy="217"/>
            </a:xfrm>
            <a:custGeom>
              <a:avLst/>
              <a:gdLst/>
              <a:ahLst/>
              <a:cxnLst/>
              <a:rect l="l" t="t" r="r" b="b"/>
              <a:pathLst>
                <a:path w="250" h="217" extrusionOk="0">
                  <a:moveTo>
                    <a:pt x="125" y="217"/>
                  </a:moveTo>
                  <a:lnTo>
                    <a:pt x="108" y="62"/>
                  </a:lnTo>
                  <a:lnTo>
                    <a:pt x="250" y="0"/>
                  </a:lnTo>
                  <a:lnTo>
                    <a:pt x="0" y="0"/>
                  </a:lnTo>
                  <a:lnTo>
                    <a:pt x="125" y="217"/>
                  </a:lnTo>
                  <a:close/>
                </a:path>
              </a:pathLst>
            </a:custGeom>
            <a:solidFill>
              <a:srgbClr val="3AC1CC"/>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 name="Google Shape;44;p42"/>
            <p:cNvSpPr/>
            <p:nvPr/>
          </p:nvSpPr>
          <p:spPr>
            <a:xfrm>
              <a:off x="365" y="3738"/>
              <a:ext cx="250" cy="217"/>
            </a:xfrm>
            <a:custGeom>
              <a:avLst/>
              <a:gdLst/>
              <a:ahLst/>
              <a:cxnLst/>
              <a:rect l="l" t="t" r="r" b="b"/>
              <a:pathLst>
                <a:path w="250" h="217" extrusionOk="0">
                  <a:moveTo>
                    <a:pt x="250" y="0"/>
                  </a:moveTo>
                  <a:lnTo>
                    <a:pt x="125" y="92"/>
                  </a:lnTo>
                  <a:lnTo>
                    <a:pt x="0" y="0"/>
                  </a:lnTo>
                  <a:lnTo>
                    <a:pt x="125" y="217"/>
                  </a:lnTo>
                  <a:lnTo>
                    <a:pt x="250" y="0"/>
                  </a:lnTo>
                  <a:close/>
                </a:path>
              </a:pathLst>
            </a:custGeom>
            <a:solidFill>
              <a:srgbClr val="3AC1CC"/>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45" name="Google Shape;45;p42"/>
            <p:cNvSpPr/>
            <p:nvPr/>
          </p:nvSpPr>
          <p:spPr>
            <a:xfrm>
              <a:off x="240" y="3955"/>
              <a:ext cx="250" cy="217"/>
            </a:xfrm>
            <a:custGeom>
              <a:avLst/>
              <a:gdLst/>
              <a:ahLst/>
              <a:cxnLst/>
              <a:rect l="l" t="t" r="r" b="b"/>
              <a:pathLst>
                <a:path w="250" h="217" extrusionOk="0">
                  <a:moveTo>
                    <a:pt x="125" y="217"/>
                  </a:moveTo>
                  <a:lnTo>
                    <a:pt x="141" y="62"/>
                  </a:lnTo>
                  <a:lnTo>
                    <a:pt x="0" y="0"/>
                  </a:lnTo>
                  <a:lnTo>
                    <a:pt x="250" y="0"/>
                  </a:lnTo>
                  <a:lnTo>
                    <a:pt x="125" y="217"/>
                  </a:lnTo>
                  <a:close/>
                </a:path>
              </a:pathLst>
            </a:custGeom>
            <a:solidFill>
              <a:srgbClr val="3AC1CC"/>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6"/>
        <p:cNvGrpSpPr/>
        <p:nvPr/>
      </p:nvGrpSpPr>
      <p:grpSpPr>
        <a:xfrm>
          <a:off x="0" y="0"/>
          <a:ext cx="0" cy="0"/>
          <a:chOff x="0" y="0"/>
          <a:chExt cx="0" cy="0"/>
        </a:xfrm>
      </p:grpSpPr>
      <p:sp>
        <p:nvSpPr>
          <p:cNvPr id="47" name="Google Shape;47;p35"/>
          <p:cNvSpPr txBox="1">
            <a:spLocks noGrp="1"/>
          </p:cNvSpPr>
          <p:nvPr>
            <p:ph type="title"/>
          </p:nvPr>
        </p:nvSpPr>
        <p:spPr>
          <a:xfrm>
            <a:off x="76200" y="152400"/>
            <a:ext cx="8915399" cy="91440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48"/>
        <p:cNvGrpSpPr/>
        <p:nvPr/>
      </p:nvGrpSpPr>
      <p:grpSpPr>
        <a:xfrm>
          <a:off x="0" y="0"/>
          <a:ext cx="0" cy="0"/>
          <a:chOff x="0" y="0"/>
          <a:chExt cx="0" cy="0"/>
        </a:xfrm>
      </p:grpSpPr>
      <p:sp>
        <p:nvSpPr>
          <p:cNvPr id="49" name="Google Shape;49;p37"/>
          <p:cNvSpPr txBox="1">
            <a:spLocks noGrp="1"/>
          </p:cNvSpPr>
          <p:nvPr>
            <p:ph type="body" idx="1"/>
          </p:nvPr>
        </p:nvSpPr>
        <p:spPr>
          <a:xfrm>
            <a:off x="101600" y="1219200"/>
            <a:ext cx="8881454" cy="5029200"/>
          </a:xfrm>
          <a:prstGeom prst="rect">
            <a:avLst/>
          </a:prstGeom>
          <a:noFill/>
          <a:ln>
            <a:noFill/>
          </a:ln>
        </p:spPr>
        <p:txBody>
          <a:bodyPr spcFirstLastPara="1" wrap="square" lIns="91425" tIns="45700" rIns="91425" bIns="45700" anchor="t" anchorCtr="0">
            <a:noAutofit/>
          </a:bodyPr>
          <a:lstStyle>
            <a:lvl1pPr marL="457200" lvl="0" indent="-317500" algn="l">
              <a:lnSpc>
                <a:spcPct val="90000"/>
              </a:lnSpc>
              <a:spcBef>
                <a:spcPts val="1200"/>
              </a:spcBef>
              <a:spcAft>
                <a:spcPts val="0"/>
              </a:spcAft>
              <a:buSzPts val="1400"/>
              <a:buChar char="∙"/>
              <a:defRPr/>
            </a:lvl1pPr>
            <a:lvl2pPr marL="914400" lvl="1" indent="-317500" algn="l">
              <a:lnSpc>
                <a:spcPct val="90000"/>
              </a:lnSpc>
              <a:spcBef>
                <a:spcPts val="600"/>
              </a:spcBef>
              <a:spcAft>
                <a:spcPts val="0"/>
              </a:spcAft>
              <a:buSzPts val="1400"/>
              <a:buChar char="–"/>
              <a:defRPr/>
            </a:lvl2pPr>
            <a:lvl3pPr marL="1371600" lvl="2" indent="-317500" algn="l">
              <a:lnSpc>
                <a:spcPct val="90000"/>
              </a:lnSpc>
              <a:spcBef>
                <a:spcPts val="300"/>
              </a:spcBef>
              <a:spcAft>
                <a:spcPts val="0"/>
              </a:spcAft>
              <a:buSzPts val="1400"/>
              <a:buChar char="•"/>
              <a:defRPr sz="1400"/>
            </a:lvl3pPr>
            <a:lvl4pPr marL="1828800" lvl="3" indent="-317500" algn="l">
              <a:lnSpc>
                <a:spcPct val="90000"/>
              </a:lnSpc>
              <a:spcBef>
                <a:spcPts val="300"/>
              </a:spcBef>
              <a:spcAft>
                <a:spcPts val="0"/>
              </a:spcAft>
              <a:buSzPts val="1400"/>
              <a:buChar char="−"/>
              <a:defRPr sz="1400"/>
            </a:lvl4pPr>
            <a:lvl5pPr marL="2286000" lvl="4" indent="-317500" algn="l">
              <a:lnSpc>
                <a:spcPct val="90000"/>
              </a:lnSpc>
              <a:spcBef>
                <a:spcPts val="300"/>
              </a:spcBef>
              <a:spcAft>
                <a:spcPts val="0"/>
              </a:spcAft>
              <a:buSzPts val="1400"/>
              <a:buFont typeface="Arial"/>
              <a:buChar char="›"/>
              <a:defRPr sz="1400"/>
            </a:lvl5pPr>
            <a:lvl6pPr marL="2743200" lvl="5" indent="-342900" algn="l">
              <a:lnSpc>
                <a:spcPct val="90000"/>
              </a:lnSpc>
              <a:spcBef>
                <a:spcPts val="270"/>
              </a:spcBef>
              <a:spcAft>
                <a:spcPts val="0"/>
              </a:spcAft>
              <a:buSzPts val="1800"/>
              <a:buChar char="›"/>
              <a:defRPr/>
            </a:lvl6pPr>
            <a:lvl7pPr marL="3200400" lvl="6" indent="-342900" algn="l">
              <a:lnSpc>
                <a:spcPct val="90000"/>
              </a:lnSpc>
              <a:spcBef>
                <a:spcPts val="270"/>
              </a:spcBef>
              <a:spcAft>
                <a:spcPts val="0"/>
              </a:spcAft>
              <a:buSzPts val="1800"/>
              <a:buChar char="›"/>
              <a:defRPr/>
            </a:lvl7pPr>
            <a:lvl8pPr marL="3657600" lvl="7" indent="-342900" algn="l">
              <a:lnSpc>
                <a:spcPct val="90000"/>
              </a:lnSpc>
              <a:spcBef>
                <a:spcPts val="270"/>
              </a:spcBef>
              <a:spcAft>
                <a:spcPts val="0"/>
              </a:spcAft>
              <a:buSzPts val="1800"/>
              <a:buChar char="›"/>
              <a:defRPr/>
            </a:lvl8pPr>
            <a:lvl9pPr marL="4114800" lvl="8" indent="-342900" algn="l">
              <a:lnSpc>
                <a:spcPct val="90000"/>
              </a:lnSpc>
              <a:spcBef>
                <a:spcPts val="270"/>
              </a:spcBef>
              <a:spcAft>
                <a:spcPts val="0"/>
              </a:spcAft>
              <a:buSzPts val="1800"/>
              <a:buChar char="›"/>
              <a:defRPr/>
            </a:lvl9pPr>
          </a:lstStyle>
          <a:p>
            <a:endParaRPr/>
          </a:p>
        </p:txBody>
      </p:sp>
      <p:sp>
        <p:nvSpPr>
          <p:cNvPr id="50" name="Google Shape;50;p37"/>
          <p:cNvSpPr txBox="1">
            <a:spLocks noGrp="1"/>
          </p:cNvSpPr>
          <p:nvPr>
            <p:ph type="title"/>
          </p:nvPr>
        </p:nvSpPr>
        <p:spPr>
          <a:xfrm>
            <a:off x="76200" y="152400"/>
            <a:ext cx="8915399" cy="91440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Title Slide">
  <p:cSld name="Title Slide">
    <p:spTree>
      <p:nvGrpSpPr>
        <p:cNvPr id="1" name="Shape 51"/>
        <p:cNvGrpSpPr/>
        <p:nvPr/>
      </p:nvGrpSpPr>
      <p:grpSpPr>
        <a:xfrm>
          <a:off x="0" y="0"/>
          <a:ext cx="0" cy="0"/>
          <a:chOff x="0" y="0"/>
          <a:chExt cx="0" cy="0"/>
        </a:xfrm>
      </p:grpSpPr>
      <p:sp>
        <p:nvSpPr>
          <p:cNvPr id="52" name="Google Shape;52;p38"/>
          <p:cNvSpPr>
            <a:spLocks noGrp="1"/>
          </p:cNvSpPr>
          <p:nvPr>
            <p:ph type="pic" idx="2"/>
          </p:nvPr>
        </p:nvSpPr>
        <p:spPr>
          <a:xfrm>
            <a:off x="0" y="0"/>
            <a:ext cx="9144000" cy="4943475"/>
          </a:xfrm>
          <a:prstGeom prst="rect">
            <a:avLst/>
          </a:prstGeom>
          <a:noFill/>
          <a:ln>
            <a:noFill/>
          </a:ln>
        </p:spPr>
      </p:sp>
      <p:sp>
        <p:nvSpPr>
          <p:cNvPr id="53" name="Google Shape;53;p38"/>
          <p:cNvSpPr>
            <a:spLocks noGrp="1"/>
          </p:cNvSpPr>
          <p:nvPr>
            <p:ph type="body" idx="1"/>
          </p:nvPr>
        </p:nvSpPr>
        <p:spPr>
          <a:xfrm flipH="1">
            <a:off x="0" y="2627923"/>
            <a:ext cx="9144000" cy="2325077"/>
          </a:xfrm>
          <a:prstGeom prst="rtTriangle">
            <a:avLst/>
          </a:prstGeom>
          <a:solidFill>
            <a:schemeClr val="accent1">
              <a:alpha val="63529"/>
            </a:schemeClr>
          </a:solidFill>
          <a:ln>
            <a:noFill/>
          </a:ln>
        </p:spPr>
        <p:txBody>
          <a:bodyPr spcFirstLastPara="1" wrap="square" lIns="91425" tIns="45700" rIns="91425" bIns="45700" anchor="t" anchorCtr="0">
            <a:noAutofit/>
          </a:bodyPr>
          <a:lstStyle>
            <a:lvl1pPr marL="457200" lvl="0" indent="-228600" algn="l">
              <a:lnSpc>
                <a:spcPct val="90000"/>
              </a:lnSpc>
              <a:spcBef>
                <a:spcPts val="1200"/>
              </a:spcBef>
              <a:spcAft>
                <a:spcPts val="0"/>
              </a:spcAft>
              <a:buSzPts val="1400"/>
              <a:buNone/>
              <a:defRPr/>
            </a:lvl1pPr>
            <a:lvl2pPr marL="914400" lvl="1" indent="-342900" algn="l">
              <a:lnSpc>
                <a:spcPct val="90000"/>
              </a:lnSpc>
              <a:spcBef>
                <a:spcPts val="300"/>
              </a:spcBef>
              <a:spcAft>
                <a:spcPts val="0"/>
              </a:spcAft>
              <a:buSzPts val="1800"/>
              <a:buChar char="–"/>
              <a:defRPr/>
            </a:lvl2pPr>
            <a:lvl3pPr marL="1371600" lvl="2" indent="-342900" algn="l">
              <a:lnSpc>
                <a:spcPct val="90000"/>
              </a:lnSpc>
              <a:spcBef>
                <a:spcPts val="300"/>
              </a:spcBef>
              <a:spcAft>
                <a:spcPts val="0"/>
              </a:spcAft>
              <a:buSzPts val="1800"/>
              <a:buChar char="•"/>
              <a:defRPr/>
            </a:lvl3pPr>
            <a:lvl4pPr marL="1828800" lvl="3" indent="-342900" algn="l">
              <a:lnSpc>
                <a:spcPct val="90000"/>
              </a:lnSpc>
              <a:spcBef>
                <a:spcPts val="300"/>
              </a:spcBef>
              <a:spcAft>
                <a:spcPts val="0"/>
              </a:spcAft>
              <a:buSzPts val="1800"/>
              <a:buChar char="−"/>
              <a:defRPr/>
            </a:lvl4pPr>
            <a:lvl5pPr marL="2286000" lvl="4" indent="-317500" algn="l">
              <a:lnSpc>
                <a:spcPct val="90000"/>
              </a:lnSpc>
              <a:spcBef>
                <a:spcPts val="300"/>
              </a:spcBef>
              <a:spcAft>
                <a:spcPts val="0"/>
              </a:spcAft>
              <a:buSzPts val="1400"/>
              <a:buFont typeface="Arial"/>
              <a:buChar char="›"/>
              <a:defRPr/>
            </a:lvl5pPr>
            <a:lvl6pPr marL="2743200" lvl="5" indent="-342900" algn="l">
              <a:lnSpc>
                <a:spcPct val="90000"/>
              </a:lnSpc>
              <a:spcBef>
                <a:spcPts val="270"/>
              </a:spcBef>
              <a:spcAft>
                <a:spcPts val="0"/>
              </a:spcAft>
              <a:buSzPts val="1800"/>
              <a:buChar char="›"/>
              <a:defRPr/>
            </a:lvl6pPr>
            <a:lvl7pPr marL="3200400" lvl="6" indent="-342900" algn="l">
              <a:lnSpc>
                <a:spcPct val="90000"/>
              </a:lnSpc>
              <a:spcBef>
                <a:spcPts val="270"/>
              </a:spcBef>
              <a:spcAft>
                <a:spcPts val="0"/>
              </a:spcAft>
              <a:buSzPts val="1800"/>
              <a:buChar char="›"/>
              <a:defRPr/>
            </a:lvl7pPr>
            <a:lvl8pPr marL="3657600" lvl="7" indent="-342900" algn="l">
              <a:lnSpc>
                <a:spcPct val="90000"/>
              </a:lnSpc>
              <a:spcBef>
                <a:spcPts val="270"/>
              </a:spcBef>
              <a:spcAft>
                <a:spcPts val="0"/>
              </a:spcAft>
              <a:buSzPts val="1800"/>
              <a:buChar char="›"/>
              <a:defRPr/>
            </a:lvl8pPr>
            <a:lvl9pPr marL="4114800" lvl="8" indent="-342900" algn="l">
              <a:lnSpc>
                <a:spcPct val="90000"/>
              </a:lnSpc>
              <a:spcBef>
                <a:spcPts val="270"/>
              </a:spcBef>
              <a:spcAft>
                <a:spcPts val="0"/>
              </a:spcAft>
              <a:buSzPts val="1800"/>
              <a:buChar char="›"/>
              <a:defRPr/>
            </a:lvl9pPr>
          </a:lstStyle>
          <a:p>
            <a:endParaRPr/>
          </a:p>
        </p:txBody>
      </p:sp>
      <p:sp>
        <p:nvSpPr>
          <p:cNvPr id="54" name="Google Shape;54;p38"/>
          <p:cNvSpPr>
            <a:spLocks noGrp="1"/>
          </p:cNvSpPr>
          <p:nvPr>
            <p:ph type="body" idx="3"/>
          </p:nvPr>
        </p:nvSpPr>
        <p:spPr>
          <a:xfrm>
            <a:off x="0" y="2590799"/>
            <a:ext cx="9144000" cy="2366963"/>
          </a:xfrm>
          <a:prstGeom prst="rtTriangle">
            <a:avLst/>
          </a:prstGeom>
          <a:solidFill>
            <a:schemeClr val="lt1"/>
          </a:solidFill>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lvl1pPr marL="457200" lvl="0" indent="-228600" algn="l">
              <a:lnSpc>
                <a:spcPct val="90000"/>
              </a:lnSpc>
              <a:spcBef>
                <a:spcPts val="1200"/>
              </a:spcBef>
              <a:spcAft>
                <a:spcPts val="0"/>
              </a:spcAft>
              <a:buSzPts val="1400"/>
              <a:buNone/>
              <a:defRPr/>
            </a:lvl1pPr>
            <a:lvl2pPr marL="914400" lvl="1" indent="-342900" algn="l">
              <a:lnSpc>
                <a:spcPct val="90000"/>
              </a:lnSpc>
              <a:spcBef>
                <a:spcPts val="300"/>
              </a:spcBef>
              <a:spcAft>
                <a:spcPts val="0"/>
              </a:spcAft>
              <a:buSzPts val="1800"/>
              <a:buChar char="–"/>
              <a:defRPr/>
            </a:lvl2pPr>
            <a:lvl3pPr marL="1371600" lvl="2" indent="-342900" algn="l">
              <a:lnSpc>
                <a:spcPct val="90000"/>
              </a:lnSpc>
              <a:spcBef>
                <a:spcPts val="300"/>
              </a:spcBef>
              <a:spcAft>
                <a:spcPts val="0"/>
              </a:spcAft>
              <a:buSzPts val="1800"/>
              <a:buChar char="•"/>
              <a:defRPr/>
            </a:lvl3pPr>
            <a:lvl4pPr marL="1828800" lvl="3" indent="-342900" algn="l">
              <a:lnSpc>
                <a:spcPct val="90000"/>
              </a:lnSpc>
              <a:spcBef>
                <a:spcPts val="300"/>
              </a:spcBef>
              <a:spcAft>
                <a:spcPts val="0"/>
              </a:spcAft>
              <a:buSzPts val="1800"/>
              <a:buChar char="−"/>
              <a:defRPr/>
            </a:lvl4pPr>
            <a:lvl5pPr marL="2286000" lvl="4" indent="-342900" algn="l">
              <a:lnSpc>
                <a:spcPct val="90000"/>
              </a:lnSpc>
              <a:spcBef>
                <a:spcPts val="300"/>
              </a:spcBef>
              <a:spcAft>
                <a:spcPts val="0"/>
              </a:spcAft>
              <a:buSzPts val="1800"/>
              <a:buChar char="›"/>
              <a:defRPr/>
            </a:lvl5pPr>
            <a:lvl6pPr marL="2743200" lvl="5" indent="-342900" algn="l">
              <a:lnSpc>
                <a:spcPct val="90000"/>
              </a:lnSpc>
              <a:spcBef>
                <a:spcPts val="270"/>
              </a:spcBef>
              <a:spcAft>
                <a:spcPts val="0"/>
              </a:spcAft>
              <a:buSzPts val="1800"/>
              <a:buChar char="›"/>
              <a:defRPr/>
            </a:lvl6pPr>
            <a:lvl7pPr marL="3200400" lvl="6" indent="-342900" algn="l">
              <a:lnSpc>
                <a:spcPct val="90000"/>
              </a:lnSpc>
              <a:spcBef>
                <a:spcPts val="270"/>
              </a:spcBef>
              <a:spcAft>
                <a:spcPts val="0"/>
              </a:spcAft>
              <a:buSzPts val="1800"/>
              <a:buChar char="›"/>
              <a:defRPr/>
            </a:lvl7pPr>
            <a:lvl8pPr marL="3657600" lvl="7" indent="-342900" algn="l">
              <a:lnSpc>
                <a:spcPct val="90000"/>
              </a:lnSpc>
              <a:spcBef>
                <a:spcPts val="270"/>
              </a:spcBef>
              <a:spcAft>
                <a:spcPts val="0"/>
              </a:spcAft>
              <a:buSzPts val="1800"/>
              <a:buChar char="›"/>
              <a:defRPr/>
            </a:lvl8pPr>
            <a:lvl9pPr marL="4114800" lvl="8" indent="-342900" algn="l">
              <a:lnSpc>
                <a:spcPct val="90000"/>
              </a:lnSpc>
              <a:spcBef>
                <a:spcPts val="270"/>
              </a:spcBef>
              <a:spcAft>
                <a:spcPts val="0"/>
              </a:spcAft>
              <a:buSzPts val="1800"/>
              <a:buChar char="›"/>
              <a:defRPr/>
            </a:lvl9pPr>
          </a:lstStyle>
          <a:p>
            <a:endParaRPr/>
          </a:p>
        </p:txBody>
      </p:sp>
      <p:sp>
        <p:nvSpPr>
          <p:cNvPr id="55" name="Google Shape;55;p38"/>
          <p:cNvSpPr txBox="1"/>
          <p:nvPr/>
        </p:nvSpPr>
        <p:spPr>
          <a:xfrm>
            <a:off x="133048" y="6578667"/>
            <a:ext cx="1697901" cy="21544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800"/>
              <a:buFont typeface="Arial"/>
              <a:buNone/>
            </a:pPr>
            <a:r>
              <a:rPr lang="en-US" sz="800" b="0" i="0" u="none" strike="noStrike" cap="none">
                <a:solidFill>
                  <a:srgbClr val="616365"/>
                </a:solidFill>
                <a:latin typeface="Arial"/>
                <a:ea typeface="Arial"/>
                <a:cs typeface="Arial"/>
                <a:sym typeface="Arial"/>
              </a:rPr>
              <a:t>© 2020 by The Segal Group, Inc.</a:t>
            </a:r>
            <a:endParaRPr sz="1400" b="0" i="0" u="none" strike="noStrike" cap="none">
              <a:solidFill>
                <a:srgbClr val="000000"/>
              </a:solidFill>
              <a:latin typeface="Arial"/>
              <a:ea typeface="Arial"/>
              <a:cs typeface="Arial"/>
              <a:sym typeface="Arial"/>
            </a:endParaRPr>
          </a:p>
        </p:txBody>
      </p:sp>
      <p:sp>
        <p:nvSpPr>
          <p:cNvPr id="56" name="Google Shape;56;p38"/>
          <p:cNvSpPr txBox="1">
            <a:spLocks noGrp="1"/>
          </p:cNvSpPr>
          <p:nvPr>
            <p:ph type="subTitle" idx="4"/>
          </p:nvPr>
        </p:nvSpPr>
        <p:spPr>
          <a:xfrm>
            <a:off x="185619" y="5291015"/>
            <a:ext cx="7099062" cy="747549"/>
          </a:xfrm>
          <a:prstGeom prst="rect">
            <a:avLst/>
          </a:prstGeom>
          <a:noFill/>
          <a:ln>
            <a:noFill/>
          </a:ln>
        </p:spPr>
        <p:txBody>
          <a:bodyPr spcFirstLastPara="1" wrap="square" lIns="45700" tIns="45700" rIns="45700" bIns="45700" anchor="t" anchorCtr="0">
            <a:noAutofit/>
          </a:bodyPr>
          <a:lstStyle>
            <a:lvl1pPr lvl="0" algn="l">
              <a:lnSpc>
                <a:spcPct val="90000"/>
              </a:lnSpc>
              <a:spcBef>
                <a:spcPts val="1200"/>
              </a:spcBef>
              <a:spcAft>
                <a:spcPts val="0"/>
              </a:spcAft>
              <a:buSzPts val="1800"/>
              <a:buNone/>
              <a:defRPr sz="1800" b="1">
                <a:solidFill>
                  <a:schemeClr val="accent5"/>
                </a:solidFill>
              </a:defRPr>
            </a:lvl1pPr>
            <a:lvl2pPr lvl="1" algn="l">
              <a:lnSpc>
                <a:spcPct val="90000"/>
              </a:lnSpc>
              <a:spcBef>
                <a:spcPts val="300"/>
              </a:spcBef>
              <a:spcAft>
                <a:spcPts val="0"/>
              </a:spcAft>
              <a:buSzPts val="1800"/>
              <a:buChar char="–"/>
              <a:defRPr/>
            </a:lvl2pPr>
            <a:lvl3pPr lvl="2" algn="l">
              <a:lnSpc>
                <a:spcPct val="90000"/>
              </a:lnSpc>
              <a:spcBef>
                <a:spcPts val="300"/>
              </a:spcBef>
              <a:spcAft>
                <a:spcPts val="0"/>
              </a:spcAft>
              <a:buSzPts val="1800"/>
              <a:buChar char="•"/>
              <a:defRPr/>
            </a:lvl3pPr>
            <a:lvl4pPr lvl="3" algn="l">
              <a:lnSpc>
                <a:spcPct val="90000"/>
              </a:lnSpc>
              <a:spcBef>
                <a:spcPts val="300"/>
              </a:spcBef>
              <a:spcAft>
                <a:spcPts val="0"/>
              </a:spcAft>
              <a:buSzPts val="1800"/>
              <a:buChar char="−"/>
              <a:defRPr/>
            </a:lvl4pPr>
            <a:lvl5pPr lvl="4" algn="l">
              <a:lnSpc>
                <a:spcPct val="90000"/>
              </a:lnSpc>
              <a:spcBef>
                <a:spcPts val="300"/>
              </a:spcBef>
              <a:spcAft>
                <a:spcPts val="0"/>
              </a:spcAft>
              <a:buSzPts val="1800"/>
              <a:buChar char="›"/>
              <a:defRPr/>
            </a:lvl5pPr>
            <a:lvl6pPr lvl="5" algn="l">
              <a:lnSpc>
                <a:spcPct val="90000"/>
              </a:lnSpc>
              <a:spcBef>
                <a:spcPts val="270"/>
              </a:spcBef>
              <a:spcAft>
                <a:spcPts val="0"/>
              </a:spcAft>
              <a:buSzPts val="1800"/>
              <a:buChar char="›"/>
              <a:defRPr/>
            </a:lvl6pPr>
            <a:lvl7pPr lvl="6" algn="l">
              <a:lnSpc>
                <a:spcPct val="90000"/>
              </a:lnSpc>
              <a:spcBef>
                <a:spcPts val="270"/>
              </a:spcBef>
              <a:spcAft>
                <a:spcPts val="0"/>
              </a:spcAft>
              <a:buSzPts val="1800"/>
              <a:buChar char="›"/>
              <a:defRPr/>
            </a:lvl7pPr>
            <a:lvl8pPr lvl="7" algn="l">
              <a:lnSpc>
                <a:spcPct val="90000"/>
              </a:lnSpc>
              <a:spcBef>
                <a:spcPts val="270"/>
              </a:spcBef>
              <a:spcAft>
                <a:spcPts val="0"/>
              </a:spcAft>
              <a:buSzPts val="1800"/>
              <a:buChar char="›"/>
              <a:defRPr/>
            </a:lvl8pPr>
            <a:lvl9pPr lvl="8" algn="l">
              <a:lnSpc>
                <a:spcPct val="90000"/>
              </a:lnSpc>
              <a:spcBef>
                <a:spcPts val="270"/>
              </a:spcBef>
              <a:spcAft>
                <a:spcPts val="0"/>
              </a:spcAft>
              <a:buSzPts val="1800"/>
              <a:buChar char="›"/>
              <a:defRPr/>
            </a:lvl9pPr>
          </a:lstStyle>
          <a:p>
            <a:endParaRPr/>
          </a:p>
        </p:txBody>
      </p:sp>
      <p:sp>
        <p:nvSpPr>
          <p:cNvPr id="57" name="Google Shape;57;p38"/>
          <p:cNvSpPr txBox="1">
            <a:spLocks noGrp="1"/>
          </p:cNvSpPr>
          <p:nvPr>
            <p:ph type="body" idx="5"/>
          </p:nvPr>
        </p:nvSpPr>
        <p:spPr>
          <a:xfrm>
            <a:off x="185618" y="3733800"/>
            <a:ext cx="3471981" cy="341632"/>
          </a:xfrm>
          <a:prstGeom prst="rect">
            <a:avLst/>
          </a:prstGeom>
          <a:noFill/>
          <a:ln>
            <a:noFill/>
          </a:ln>
        </p:spPr>
        <p:txBody>
          <a:bodyPr spcFirstLastPara="1" wrap="square" lIns="45700" tIns="45700" rIns="45700" bIns="45700" anchor="ctr" anchorCtr="0">
            <a:spAutoFit/>
          </a:bodyPr>
          <a:lstStyle>
            <a:lvl1pPr marL="457200" lvl="0" indent="-228600" algn="l">
              <a:lnSpc>
                <a:spcPct val="90000"/>
              </a:lnSpc>
              <a:spcBef>
                <a:spcPts val="1200"/>
              </a:spcBef>
              <a:spcAft>
                <a:spcPts val="0"/>
              </a:spcAft>
              <a:buSzPts val="1800"/>
              <a:buFont typeface="Arial"/>
              <a:buNone/>
              <a:defRPr sz="1800" b="0">
                <a:solidFill>
                  <a:schemeClr val="accent4"/>
                </a:solidFill>
              </a:defRPr>
            </a:lvl1pPr>
            <a:lvl2pPr marL="914400" lvl="1" indent="-228600" algn="l">
              <a:lnSpc>
                <a:spcPct val="90000"/>
              </a:lnSpc>
              <a:spcBef>
                <a:spcPts val="300"/>
              </a:spcBef>
              <a:spcAft>
                <a:spcPts val="0"/>
              </a:spcAft>
              <a:buSzPts val="1400"/>
              <a:buFont typeface="Arial"/>
              <a:buNone/>
              <a:defRPr/>
            </a:lvl2pPr>
            <a:lvl3pPr marL="1371600" lvl="2" indent="-228600" algn="l">
              <a:lnSpc>
                <a:spcPct val="90000"/>
              </a:lnSpc>
              <a:spcBef>
                <a:spcPts val="300"/>
              </a:spcBef>
              <a:spcAft>
                <a:spcPts val="0"/>
              </a:spcAft>
              <a:buSzPts val="1400"/>
              <a:buFont typeface="Arial"/>
              <a:buNone/>
              <a:defRPr/>
            </a:lvl3pPr>
            <a:lvl4pPr marL="1828800" lvl="3" indent="-228600" algn="l">
              <a:lnSpc>
                <a:spcPct val="90000"/>
              </a:lnSpc>
              <a:spcBef>
                <a:spcPts val="300"/>
              </a:spcBef>
              <a:spcAft>
                <a:spcPts val="0"/>
              </a:spcAft>
              <a:buSzPts val="1400"/>
              <a:buFont typeface="Arial"/>
              <a:buNone/>
              <a:defRPr/>
            </a:lvl4pPr>
            <a:lvl5pPr marL="2286000" lvl="4" indent="-228600" algn="l">
              <a:lnSpc>
                <a:spcPct val="90000"/>
              </a:lnSpc>
              <a:spcBef>
                <a:spcPts val="300"/>
              </a:spcBef>
              <a:spcAft>
                <a:spcPts val="0"/>
              </a:spcAft>
              <a:buSzPts val="1400"/>
              <a:buFont typeface="Arial"/>
              <a:buNone/>
              <a:defRPr/>
            </a:lvl5pPr>
            <a:lvl6pPr marL="2743200" lvl="5" indent="-342900" algn="l">
              <a:lnSpc>
                <a:spcPct val="90000"/>
              </a:lnSpc>
              <a:spcBef>
                <a:spcPts val="270"/>
              </a:spcBef>
              <a:spcAft>
                <a:spcPts val="0"/>
              </a:spcAft>
              <a:buSzPts val="1800"/>
              <a:buChar char="›"/>
              <a:defRPr/>
            </a:lvl6pPr>
            <a:lvl7pPr marL="3200400" lvl="6" indent="-342900" algn="l">
              <a:lnSpc>
                <a:spcPct val="90000"/>
              </a:lnSpc>
              <a:spcBef>
                <a:spcPts val="270"/>
              </a:spcBef>
              <a:spcAft>
                <a:spcPts val="0"/>
              </a:spcAft>
              <a:buSzPts val="1800"/>
              <a:buChar char="›"/>
              <a:defRPr/>
            </a:lvl7pPr>
            <a:lvl8pPr marL="3657600" lvl="7" indent="-342900" algn="l">
              <a:lnSpc>
                <a:spcPct val="90000"/>
              </a:lnSpc>
              <a:spcBef>
                <a:spcPts val="270"/>
              </a:spcBef>
              <a:spcAft>
                <a:spcPts val="0"/>
              </a:spcAft>
              <a:buSzPts val="1800"/>
              <a:buChar char="›"/>
              <a:defRPr/>
            </a:lvl8pPr>
            <a:lvl9pPr marL="4114800" lvl="8" indent="-342900" algn="l">
              <a:lnSpc>
                <a:spcPct val="90000"/>
              </a:lnSpc>
              <a:spcBef>
                <a:spcPts val="270"/>
              </a:spcBef>
              <a:spcAft>
                <a:spcPts val="0"/>
              </a:spcAft>
              <a:buSzPts val="1800"/>
              <a:buChar char="›"/>
              <a:defRPr/>
            </a:lvl9pPr>
          </a:lstStyle>
          <a:p>
            <a:endParaRPr/>
          </a:p>
        </p:txBody>
      </p:sp>
      <p:sp>
        <p:nvSpPr>
          <p:cNvPr id="58" name="Google Shape;58;p38"/>
          <p:cNvSpPr txBox="1">
            <a:spLocks noGrp="1"/>
          </p:cNvSpPr>
          <p:nvPr>
            <p:ph type="body" idx="6"/>
          </p:nvPr>
        </p:nvSpPr>
        <p:spPr>
          <a:xfrm>
            <a:off x="185619" y="6038850"/>
            <a:ext cx="7105650" cy="285750"/>
          </a:xfrm>
          <a:prstGeom prst="rect">
            <a:avLst/>
          </a:prstGeom>
          <a:noFill/>
          <a:ln>
            <a:noFill/>
          </a:ln>
        </p:spPr>
        <p:txBody>
          <a:bodyPr spcFirstLastPara="1" wrap="square" lIns="45700" tIns="45700" rIns="45700" bIns="45700" anchor="t" anchorCtr="0">
            <a:noAutofit/>
          </a:bodyPr>
          <a:lstStyle>
            <a:lvl1pPr marL="457200" lvl="0" indent="-228600" algn="l">
              <a:lnSpc>
                <a:spcPct val="90000"/>
              </a:lnSpc>
              <a:spcBef>
                <a:spcPts val="1200"/>
              </a:spcBef>
              <a:spcAft>
                <a:spcPts val="0"/>
              </a:spcAft>
              <a:buSzPts val="1200"/>
              <a:buNone/>
              <a:defRPr sz="1200">
                <a:solidFill>
                  <a:schemeClr val="accent5"/>
                </a:solidFill>
              </a:defRPr>
            </a:lvl1pPr>
            <a:lvl2pPr marL="914400" lvl="1" indent="-342900" algn="l">
              <a:lnSpc>
                <a:spcPct val="90000"/>
              </a:lnSpc>
              <a:spcBef>
                <a:spcPts val="300"/>
              </a:spcBef>
              <a:spcAft>
                <a:spcPts val="0"/>
              </a:spcAft>
              <a:buSzPts val="1800"/>
              <a:buChar char="–"/>
              <a:defRPr/>
            </a:lvl2pPr>
            <a:lvl3pPr marL="1371600" lvl="2" indent="-342900" algn="l">
              <a:lnSpc>
                <a:spcPct val="90000"/>
              </a:lnSpc>
              <a:spcBef>
                <a:spcPts val="300"/>
              </a:spcBef>
              <a:spcAft>
                <a:spcPts val="0"/>
              </a:spcAft>
              <a:buSzPts val="1800"/>
              <a:buChar char="•"/>
              <a:defRPr/>
            </a:lvl3pPr>
            <a:lvl4pPr marL="1828800" lvl="3" indent="-342900" algn="l">
              <a:lnSpc>
                <a:spcPct val="90000"/>
              </a:lnSpc>
              <a:spcBef>
                <a:spcPts val="300"/>
              </a:spcBef>
              <a:spcAft>
                <a:spcPts val="0"/>
              </a:spcAft>
              <a:buSzPts val="1800"/>
              <a:buChar char="−"/>
              <a:defRPr/>
            </a:lvl4pPr>
            <a:lvl5pPr marL="2286000" lvl="4" indent="-342900" algn="l">
              <a:lnSpc>
                <a:spcPct val="90000"/>
              </a:lnSpc>
              <a:spcBef>
                <a:spcPts val="300"/>
              </a:spcBef>
              <a:spcAft>
                <a:spcPts val="0"/>
              </a:spcAft>
              <a:buSzPts val="1800"/>
              <a:buChar char="›"/>
              <a:defRPr/>
            </a:lvl5pPr>
            <a:lvl6pPr marL="2743200" lvl="5" indent="-342900" algn="l">
              <a:lnSpc>
                <a:spcPct val="90000"/>
              </a:lnSpc>
              <a:spcBef>
                <a:spcPts val="270"/>
              </a:spcBef>
              <a:spcAft>
                <a:spcPts val="0"/>
              </a:spcAft>
              <a:buSzPts val="1800"/>
              <a:buChar char="›"/>
              <a:defRPr/>
            </a:lvl6pPr>
            <a:lvl7pPr marL="3200400" lvl="6" indent="-342900" algn="l">
              <a:lnSpc>
                <a:spcPct val="90000"/>
              </a:lnSpc>
              <a:spcBef>
                <a:spcPts val="270"/>
              </a:spcBef>
              <a:spcAft>
                <a:spcPts val="0"/>
              </a:spcAft>
              <a:buSzPts val="1800"/>
              <a:buChar char="›"/>
              <a:defRPr/>
            </a:lvl7pPr>
            <a:lvl8pPr marL="3657600" lvl="7" indent="-342900" algn="l">
              <a:lnSpc>
                <a:spcPct val="90000"/>
              </a:lnSpc>
              <a:spcBef>
                <a:spcPts val="270"/>
              </a:spcBef>
              <a:spcAft>
                <a:spcPts val="0"/>
              </a:spcAft>
              <a:buSzPts val="1800"/>
              <a:buChar char="›"/>
              <a:defRPr/>
            </a:lvl8pPr>
            <a:lvl9pPr marL="4114800" lvl="8" indent="-342900" algn="l">
              <a:lnSpc>
                <a:spcPct val="90000"/>
              </a:lnSpc>
              <a:spcBef>
                <a:spcPts val="270"/>
              </a:spcBef>
              <a:spcAft>
                <a:spcPts val="0"/>
              </a:spcAft>
              <a:buSzPts val="1800"/>
              <a:buChar char="›"/>
              <a:defRPr/>
            </a:lvl9pPr>
          </a:lstStyle>
          <a:p>
            <a:endParaRPr/>
          </a:p>
        </p:txBody>
      </p:sp>
      <p:sp>
        <p:nvSpPr>
          <p:cNvPr id="59" name="Google Shape;59;p38"/>
          <p:cNvSpPr txBox="1">
            <a:spLocks noGrp="1"/>
          </p:cNvSpPr>
          <p:nvPr>
            <p:ph type="title"/>
          </p:nvPr>
        </p:nvSpPr>
        <p:spPr>
          <a:xfrm>
            <a:off x="185619" y="4114800"/>
            <a:ext cx="7129581" cy="1155643"/>
          </a:xfrm>
          <a:prstGeom prst="rect">
            <a:avLst/>
          </a:prstGeom>
          <a:noFill/>
          <a:ln>
            <a:noFill/>
          </a:ln>
        </p:spPr>
        <p:txBody>
          <a:bodyPr spcFirstLastPara="1" wrap="square" lIns="45700" tIns="45700" rIns="45700" bIns="45700" anchor="ctr" anchorCtr="0">
            <a:noAutofit/>
          </a:bodyPr>
          <a:lstStyle>
            <a:lvl1pPr lvl="0" algn="l">
              <a:lnSpc>
                <a:spcPct val="90000"/>
              </a:lnSpc>
              <a:spcBef>
                <a:spcPts val="0"/>
              </a:spcBef>
              <a:spcAft>
                <a:spcPts val="0"/>
              </a:spcAft>
              <a:buSzPts val="1400"/>
              <a:buNone/>
              <a:defRPr sz="4000">
                <a:solidFill>
                  <a:schemeClr val="accent5"/>
                </a:solidFil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144">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60"/>
        <p:cNvGrpSpPr/>
        <p:nvPr/>
      </p:nvGrpSpPr>
      <p:grpSpPr>
        <a:xfrm>
          <a:off x="0" y="0"/>
          <a:ext cx="0" cy="0"/>
          <a:chOff x="0" y="0"/>
          <a:chExt cx="0" cy="0"/>
        </a:xfrm>
      </p:grpSpPr>
      <p:sp>
        <p:nvSpPr>
          <p:cNvPr id="61" name="Google Shape;61;p39"/>
          <p:cNvSpPr txBox="1">
            <a:spLocks noGrp="1"/>
          </p:cNvSpPr>
          <p:nvPr>
            <p:ph type="body" idx="1"/>
          </p:nvPr>
        </p:nvSpPr>
        <p:spPr>
          <a:xfrm>
            <a:off x="67654" y="1143000"/>
            <a:ext cx="4343400" cy="4906963"/>
          </a:xfrm>
          <a:prstGeom prst="rect">
            <a:avLst/>
          </a:prstGeom>
          <a:noFill/>
          <a:ln>
            <a:noFill/>
          </a:ln>
        </p:spPr>
        <p:txBody>
          <a:bodyPr spcFirstLastPara="1" wrap="square" lIns="91425" tIns="45700" rIns="91425" bIns="45700" anchor="t" anchorCtr="0">
            <a:noAutofit/>
          </a:bodyPr>
          <a:lstStyle>
            <a:lvl1pPr marL="457200" lvl="0" indent="-317500" algn="l">
              <a:lnSpc>
                <a:spcPct val="90000"/>
              </a:lnSpc>
              <a:spcBef>
                <a:spcPts val="1200"/>
              </a:spcBef>
              <a:spcAft>
                <a:spcPts val="0"/>
              </a:spcAft>
              <a:buSzPts val="1400"/>
              <a:buChar char="∙"/>
              <a:defRPr sz="1400"/>
            </a:lvl1pPr>
            <a:lvl2pPr marL="914400" lvl="1" indent="-317500" algn="l">
              <a:lnSpc>
                <a:spcPct val="90000"/>
              </a:lnSpc>
              <a:spcBef>
                <a:spcPts val="300"/>
              </a:spcBef>
              <a:spcAft>
                <a:spcPts val="0"/>
              </a:spcAft>
              <a:buSzPts val="1400"/>
              <a:buChar char="–"/>
              <a:defRPr sz="1400"/>
            </a:lvl2pPr>
            <a:lvl3pPr marL="1371600" lvl="2" indent="-317500" algn="l">
              <a:lnSpc>
                <a:spcPct val="90000"/>
              </a:lnSpc>
              <a:spcBef>
                <a:spcPts val="300"/>
              </a:spcBef>
              <a:spcAft>
                <a:spcPts val="0"/>
              </a:spcAft>
              <a:buSzPts val="1400"/>
              <a:buChar char="•"/>
              <a:defRPr sz="1400"/>
            </a:lvl3pPr>
            <a:lvl4pPr marL="1828800" lvl="3" indent="-317500" algn="l">
              <a:lnSpc>
                <a:spcPct val="90000"/>
              </a:lnSpc>
              <a:spcBef>
                <a:spcPts val="300"/>
              </a:spcBef>
              <a:spcAft>
                <a:spcPts val="0"/>
              </a:spcAft>
              <a:buSzPts val="1400"/>
              <a:buChar char="−"/>
              <a:defRPr sz="1400"/>
            </a:lvl4pPr>
            <a:lvl5pPr marL="2286000" lvl="4" indent="-317500" algn="l">
              <a:lnSpc>
                <a:spcPct val="90000"/>
              </a:lnSpc>
              <a:spcBef>
                <a:spcPts val="300"/>
              </a:spcBef>
              <a:spcAft>
                <a:spcPts val="0"/>
              </a:spcAft>
              <a:buSzPts val="1400"/>
              <a:buFont typeface="Arial"/>
              <a:buChar char="›"/>
              <a:defRPr sz="1400"/>
            </a:lvl5pPr>
            <a:lvl6pPr marL="2743200" lvl="5" indent="-342900" algn="l">
              <a:lnSpc>
                <a:spcPct val="90000"/>
              </a:lnSpc>
              <a:spcBef>
                <a:spcPts val="270"/>
              </a:spcBef>
              <a:spcAft>
                <a:spcPts val="0"/>
              </a:spcAft>
              <a:buSzPts val="1800"/>
              <a:buFont typeface="Arial"/>
              <a:buChar char="›"/>
              <a:defRPr sz="1800"/>
            </a:lvl6pPr>
            <a:lvl7pPr marL="3200400" lvl="6" indent="-342900" algn="l">
              <a:lnSpc>
                <a:spcPct val="90000"/>
              </a:lnSpc>
              <a:spcBef>
                <a:spcPts val="270"/>
              </a:spcBef>
              <a:spcAft>
                <a:spcPts val="0"/>
              </a:spcAft>
              <a:buSzPts val="1800"/>
              <a:buFont typeface="Arial"/>
              <a:buChar char="›"/>
              <a:defRPr sz="1800"/>
            </a:lvl7pPr>
            <a:lvl8pPr marL="3657600" lvl="7" indent="-342900" algn="l">
              <a:lnSpc>
                <a:spcPct val="90000"/>
              </a:lnSpc>
              <a:spcBef>
                <a:spcPts val="270"/>
              </a:spcBef>
              <a:spcAft>
                <a:spcPts val="0"/>
              </a:spcAft>
              <a:buSzPts val="1800"/>
              <a:buFont typeface="Arial"/>
              <a:buChar char="›"/>
              <a:defRPr sz="1800"/>
            </a:lvl8pPr>
            <a:lvl9pPr marL="4114800" lvl="8" indent="-342900" algn="l">
              <a:lnSpc>
                <a:spcPct val="90000"/>
              </a:lnSpc>
              <a:spcBef>
                <a:spcPts val="270"/>
              </a:spcBef>
              <a:spcAft>
                <a:spcPts val="0"/>
              </a:spcAft>
              <a:buSzPts val="1800"/>
              <a:buFont typeface="Arial"/>
              <a:buChar char="›"/>
              <a:defRPr sz="1800"/>
            </a:lvl9pPr>
          </a:lstStyle>
          <a:p>
            <a:endParaRPr/>
          </a:p>
        </p:txBody>
      </p:sp>
      <p:sp>
        <p:nvSpPr>
          <p:cNvPr id="62" name="Google Shape;62;p39"/>
          <p:cNvSpPr txBox="1">
            <a:spLocks noGrp="1"/>
          </p:cNvSpPr>
          <p:nvPr>
            <p:ph type="body" idx="2"/>
          </p:nvPr>
        </p:nvSpPr>
        <p:spPr>
          <a:xfrm>
            <a:off x="4715854" y="1143000"/>
            <a:ext cx="4267200" cy="4906963"/>
          </a:xfrm>
          <a:prstGeom prst="rect">
            <a:avLst/>
          </a:prstGeom>
          <a:noFill/>
          <a:ln>
            <a:noFill/>
          </a:ln>
        </p:spPr>
        <p:txBody>
          <a:bodyPr spcFirstLastPara="1" wrap="square" lIns="91425" tIns="45700" rIns="91425" bIns="45700" anchor="t" anchorCtr="0">
            <a:noAutofit/>
          </a:bodyPr>
          <a:lstStyle>
            <a:lvl1pPr marL="457200" lvl="0" indent="-317500" algn="l">
              <a:lnSpc>
                <a:spcPct val="90000"/>
              </a:lnSpc>
              <a:spcBef>
                <a:spcPts val="1200"/>
              </a:spcBef>
              <a:spcAft>
                <a:spcPts val="0"/>
              </a:spcAft>
              <a:buSzPts val="1400"/>
              <a:buChar char="∙"/>
              <a:defRPr sz="1400"/>
            </a:lvl1pPr>
            <a:lvl2pPr marL="914400" lvl="1" indent="-317500" algn="l">
              <a:lnSpc>
                <a:spcPct val="90000"/>
              </a:lnSpc>
              <a:spcBef>
                <a:spcPts val="300"/>
              </a:spcBef>
              <a:spcAft>
                <a:spcPts val="0"/>
              </a:spcAft>
              <a:buSzPts val="1400"/>
              <a:buChar char="–"/>
              <a:defRPr sz="1400"/>
            </a:lvl2pPr>
            <a:lvl3pPr marL="1371600" lvl="2" indent="-317500" algn="l">
              <a:lnSpc>
                <a:spcPct val="90000"/>
              </a:lnSpc>
              <a:spcBef>
                <a:spcPts val="300"/>
              </a:spcBef>
              <a:spcAft>
                <a:spcPts val="0"/>
              </a:spcAft>
              <a:buSzPts val="1400"/>
              <a:buChar char="•"/>
              <a:defRPr sz="1400"/>
            </a:lvl3pPr>
            <a:lvl4pPr marL="1828800" lvl="3" indent="-317500" algn="l">
              <a:lnSpc>
                <a:spcPct val="90000"/>
              </a:lnSpc>
              <a:spcBef>
                <a:spcPts val="300"/>
              </a:spcBef>
              <a:spcAft>
                <a:spcPts val="0"/>
              </a:spcAft>
              <a:buSzPts val="1400"/>
              <a:buChar char="−"/>
              <a:defRPr sz="1400"/>
            </a:lvl4pPr>
            <a:lvl5pPr marL="2286000" lvl="4" indent="-317500" algn="l">
              <a:lnSpc>
                <a:spcPct val="90000"/>
              </a:lnSpc>
              <a:spcBef>
                <a:spcPts val="300"/>
              </a:spcBef>
              <a:spcAft>
                <a:spcPts val="0"/>
              </a:spcAft>
              <a:buSzPts val="1400"/>
              <a:buFont typeface="Arial"/>
              <a:buChar char="›"/>
              <a:defRPr sz="1400"/>
            </a:lvl5pPr>
            <a:lvl6pPr marL="2743200" lvl="5" indent="-342900" algn="l">
              <a:lnSpc>
                <a:spcPct val="90000"/>
              </a:lnSpc>
              <a:spcBef>
                <a:spcPts val="270"/>
              </a:spcBef>
              <a:spcAft>
                <a:spcPts val="0"/>
              </a:spcAft>
              <a:buSzPts val="1800"/>
              <a:buFont typeface="Arial"/>
              <a:buChar char="›"/>
              <a:defRPr sz="1800"/>
            </a:lvl6pPr>
            <a:lvl7pPr marL="3200400" lvl="6" indent="-342900" algn="l">
              <a:lnSpc>
                <a:spcPct val="90000"/>
              </a:lnSpc>
              <a:spcBef>
                <a:spcPts val="270"/>
              </a:spcBef>
              <a:spcAft>
                <a:spcPts val="0"/>
              </a:spcAft>
              <a:buSzPts val="1800"/>
              <a:buFont typeface="Arial"/>
              <a:buChar char="›"/>
              <a:defRPr sz="1800"/>
            </a:lvl7pPr>
            <a:lvl8pPr marL="3657600" lvl="7" indent="-342900" algn="l">
              <a:lnSpc>
                <a:spcPct val="90000"/>
              </a:lnSpc>
              <a:spcBef>
                <a:spcPts val="270"/>
              </a:spcBef>
              <a:spcAft>
                <a:spcPts val="0"/>
              </a:spcAft>
              <a:buSzPts val="1800"/>
              <a:buFont typeface="Arial"/>
              <a:buChar char="›"/>
              <a:defRPr sz="1800"/>
            </a:lvl8pPr>
            <a:lvl9pPr marL="4114800" lvl="8" indent="-342900" algn="l">
              <a:lnSpc>
                <a:spcPct val="90000"/>
              </a:lnSpc>
              <a:spcBef>
                <a:spcPts val="270"/>
              </a:spcBef>
              <a:spcAft>
                <a:spcPts val="0"/>
              </a:spcAft>
              <a:buSzPts val="1800"/>
              <a:buFont typeface="Arial"/>
              <a:buChar char="›"/>
              <a:defRPr sz="18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1_Four Content">
  <p:cSld name="1_Four Content">
    <p:spTree>
      <p:nvGrpSpPr>
        <p:cNvPr id="1" name="Shape 63"/>
        <p:cNvGrpSpPr/>
        <p:nvPr/>
      </p:nvGrpSpPr>
      <p:grpSpPr>
        <a:xfrm>
          <a:off x="0" y="0"/>
          <a:ext cx="0" cy="0"/>
          <a:chOff x="0" y="0"/>
          <a:chExt cx="0" cy="0"/>
        </a:xfrm>
      </p:grpSpPr>
      <p:sp>
        <p:nvSpPr>
          <p:cNvPr id="64" name="Google Shape;64;p40"/>
          <p:cNvSpPr txBox="1">
            <a:spLocks noGrp="1"/>
          </p:cNvSpPr>
          <p:nvPr>
            <p:ph type="body" idx="1"/>
          </p:nvPr>
        </p:nvSpPr>
        <p:spPr>
          <a:xfrm>
            <a:off x="67654" y="1143000"/>
            <a:ext cx="4343400" cy="2468563"/>
          </a:xfrm>
          <a:prstGeom prst="rect">
            <a:avLst/>
          </a:prstGeom>
          <a:noFill/>
          <a:ln>
            <a:noFill/>
          </a:ln>
        </p:spPr>
        <p:txBody>
          <a:bodyPr spcFirstLastPara="1" wrap="square" lIns="91425" tIns="45700" rIns="91425" bIns="45700" anchor="t" anchorCtr="0">
            <a:noAutofit/>
          </a:bodyPr>
          <a:lstStyle>
            <a:lvl1pPr marL="457200" lvl="0" indent="-317500" algn="l">
              <a:lnSpc>
                <a:spcPct val="90000"/>
              </a:lnSpc>
              <a:spcBef>
                <a:spcPts val="1200"/>
              </a:spcBef>
              <a:spcAft>
                <a:spcPts val="0"/>
              </a:spcAft>
              <a:buSzPts val="1400"/>
              <a:buChar char="∙"/>
              <a:defRPr sz="1400"/>
            </a:lvl1pPr>
            <a:lvl2pPr marL="914400" lvl="1" indent="-317500" algn="l">
              <a:lnSpc>
                <a:spcPct val="90000"/>
              </a:lnSpc>
              <a:spcBef>
                <a:spcPts val="300"/>
              </a:spcBef>
              <a:spcAft>
                <a:spcPts val="0"/>
              </a:spcAft>
              <a:buSzPts val="1400"/>
              <a:buChar char="–"/>
              <a:defRPr sz="1400"/>
            </a:lvl2pPr>
            <a:lvl3pPr marL="1371600" lvl="2" indent="-317500" algn="l">
              <a:lnSpc>
                <a:spcPct val="90000"/>
              </a:lnSpc>
              <a:spcBef>
                <a:spcPts val="300"/>
              </a:spcBef>
              <a:spcAft>
                <a:spcPts val="0"/>
              </a:spcAft>
              <a:buSzPts val="1400"/>
              <a:buChar char="•"/>
              <a:defRPr sz="1400"/>
            </a:lvl3pPr>
            <a:lvl4pPr marL="1828800" lvl="3" indent="-317500" algn="l">
              <a:lnSpc>
                <a:spcPct val="90000"/>
              </a:lnSpc>
              <a:spcBef>
                <a:spcPts val="300"/>
              </a:spcBef>
              <a:spcAft>
                <a:spcPts val="0"/>
              </a:spcAft>
              <a:buSzPts val="1400"/>
              <a:buChar char="−"/>
              <a:defRPr sz="1400"/>
            </a:lvl4pPr>
            <a:lvl5pPr marL="2286000" lvl="4" indent="-317500" algn="l">
              <a:lnSpc>
                <a:spcPct val="90000"/>
              </a:lnSpc>
              <a:spcBef>
                <a:spcPts val="300"/>
              </a:spcBef>
              <a:spcAft>
                <a:spcPts val="0"/>
              </a:spcAft>
              <a:buSzPts val="1400"/>
              <a:buFont typeface="Arial"/>
              <a:buChar char="›"/>
              <a:defRPr sz="1400"/>
            </a:lvl5pPr>
            <a:lvl6pPr marL="2743200" lvl="5" indent="-342900" algn="l">
              <a:lnSpc>
                <a:spcPct val="90000"/>
              </a:lnSpc>
              <a:spcBef>
                <a:spcPts val="270"/>
              </a:spcBef>
              <a:spcAft>
                <a:spcPts val="0"/>
              </a:spcAft>
              <a:buSzPts val="1800"/>
              <a:buFont typeface="Arial"/>
              <a:buChar char="›"/>
              <a:defRPr sz="1800"/>
            </a:lvl6pPr>
            <a:lvl7pPr marL="3200400" lvl="6" indent="-342900" algn="l">
              <a:lnSpc>
                <a:spcPct val="90000"/>
              </a:lnSpc>
              <a:spcBef>
                <a:spcPts val="270"/>
              </a:spcBef>
              <a:spcAft>
                <a:spcPts val="0"/>
              </a:spcAft>
              <a:buSzPts val="1800"/>
              <a:buFont typeface="Arial"/>
              <a:buChar char="›"/>
              <a:defRPr sz="1800"/>
            </a:lvl7pPr>
            <a:lvl8pPr marL="3657600" lvl="7" indent="-342900" algn="l">
              <a:lnSpc>
                <a:spcPct val="90000"/>
              </a:lnSpc>
              <a:spcBef>
                <a:spcPts val="270"/>
              </a:spcBef>
              <a:spcAft>
                <a:spcPts val="0"/>
              </a:spcAft>
              <a:buSzPts val="1800"/>
              <a:buFont typeface="Arial"/>
              <a:buChar char="›"/>
              <a:defRPr sz="1800"/>
            </a:lvl8pPr>
            <a:lvl9pPr marL="4114800" lvl="8" indent="-342900" algn="l">
              <a:lnSpc>
                <a:spcPct val="90000"/>
              </a:lnSpc>
              <a:spcBef>
                <a:spcPts val="270"/>
              </a:spcBef>
              <a:spcAft>
                <a:spcPts val="0"/>
              </a:spcAft>
              <a:buSzPts val="1800"/>
              <a:buFont typeface="Arial"/>
              <a:buChar char="›"/>
              <a:defRPr sz="1800"/>
            </a:lvl9pPr>
          </a:lstStyle>
          <a:p>
            <a:endParaRPr/>
          </a:p>
        </p:txBody>
      </p:sp>
      <p:sp>
        <p:nvSpPr>
          <p:cNvPr id="65" name="Google Shape;65;p40"/>
          <p:cNvSpPr txBox="1">
            <a:spLocks noGrp="1"/>
          </p:cNvSpPr>
          <p:nvPr>
            <p:ph type="body" idx="2"/>
          </p:nvPr>
        </p:nvSpPr>
        <p:spPr>
          <a:xfrm>
            <a:off x="4715854" y="1143000"/>
            <a:ext cx="4267200" cy="2459010"/>
          </a:xfrm>
          <a:prstGeom prst="rect">
            <a:avLst/>
          </a:prstGeom>
          <a:noFill/>
          <a:ln>
            <a:noFill/>
          </a:ln>
        </p:spPr>
        <p:txBody>
          <a:bodyPr spcFirstLastPara="1" wrap="square" lIns="91425" tIns="45700" rIns="91425" bIns="45700" anchor="t" anchorCtr="0">
            <a:noAutofit/>
          </a:bodyPr>
          <a:lstStyle>
            <a:lvl1pPr marL="457200" lvl="0" indent="-317500" algn="l">
              <a:lnSpc>
                <a:spcPct val="90000"/>
              </a:lnSpc>
              <a:spcBef>
                <a:spcPts val="1200"/>
              </a:spcBef>
              <a:spcAft>
                <a:spcPts val="0"/>
              </a:spcAft>
              <a:buSzPts val="1400"/>
              <a:buChar char="∙"/>
              <a:defRPr sz="1400"/>
            </a:lvl1pPr>
            <a:lvl2pPr marL="914400" lvl="1" indent="-317500" algn="l">
              <a:lnSpc>
                <a:spcPct val="90000"/>
              </a:lnSpc>
              <a:spcBef>
                <a:spcPts val="300"/>
              </a:spcBef>
              <a:spcAft>
                <a:spcPts val="0"/>
              </a:spcAft>
              <a:buSzPts val="1400"/>
              <a:buChar char="–"/>
              <a:defRPr sz="1400"/>
            </a:lvl2pPr>
            <a:lvl3pPr marL="1371600" lvl="2" indent="-317500" algn="l">
              <a:lnSpc>
                <a:spcPct val="90000"/>
              </a:lnSpc>
              <a:spcBef>
                <a:spcPts val="300"/>
              </a:spcBef>
              <a:spcAft>
                <a:spcPts val="0"/>
              </a:spcAft>
              <a:buSzPts val="1400"/>
              <a:buChar char="•"/>
              <a:defRPr sz="1400"/>
            </a:lvl3pPr>
            <a:lvl4pPr marL="1828800" lvl="3" indent="-317500" algn="l">
              <a:lnSpc>
                <a:spcPct val="90000"/>
              </a:lnSpc>
              <a:spcBef>
                <a:spcPts val="300"/>
              </a:spcBef>
              <a:spcAft>
                <a:spcPts val="0"/>
              </a:spcAft>
              <a:buSzPts val="1400"/>
              <a:buChar char="−"/>
              <a:defRPr sz="1400"/>
            </a:lvl4pPr>
            <a:lvl5pPr marL="2286000" lvl="4" indent="-317500" algn="l">
              <a:lnSpc>
                <a:spcPct val="90000"/>
              </a:lnSpc>
              <a:spcBef>
                <a:spcPts val="300"/>
              </a:spcBef>
              <a:spcAft>
                <a:spcPts val="0"/>
              </a:spcAft>
              <a:buSzPts val="1400"/>
              <a:buFont typeface="Arial"/>
              <a:buChar char="›"/>
              <a:defRPr sz="1400"/>
            </a:lvl5pPr>
            <a:lvl6pPr marL="2743200" lvl="5" indent="-342900" algn="l">
              <a:lnSpc>
                <a:spcPct val="90000"/>
              </a:lnSpc>
              <a:spcBef>
                <a:spcPts val="270"/>
              </a:spcBef>
              <a:spcAft>
                <a:spcPts val="0"/>
              </a:spcAft>
              <a:buSzPts val="1800"/>
              <a:buFont typeface="Arial"/>
              <a:buChar char="›"/>
              <a:defRPr sz="1800"/>
            </a:lvl6pPr>
            <a:lvl7pPr marL="3200400" lvl="6" indent="-342900" algn="l">
              <a:lnSpc>
                <a:spcPct val="90000"/>
              </a:lnSpc>
              <a:spcBef>
                <a:spcPts val="270"/>
              </a:spcBef>
              <a:spcAft>
                <a:spcPts val="0"/>
              </a:spcAft>
              <a:buSzPts val="1800"/>
              <a:buFont typeface="Arial"/>
              <a:buChar char="›"/>
              <a:defRPr sz="1800"/>
            </a:lvl7pPr>
            <a:lvl8pPr marL="3657600" lvl="7" indent="-342900" algn="l">
              <a:lnSpc>
                <a:spcPct val="90000"/>
              </a:lnSpc>
              <a:spcBef>
                <a:spcPts val="270"/>
              </a:spcBef>
              <a:spcAft>
                <a:spcPts val="0"/>
              </a:spcAft>
              <a:buSzPts val="1800"/>
              <a:buFont typeface="Arial"/>
              <a:buChar char="›"/>
              <a:defRPr sz="1800"/>
            </a:lvl8pPr>
            <a:lvl9pPr marL="4114800" lvl="8" indent="-342900" algn="l">
              <a:lnSpc>
                <a:spcPct val="90000"/>
              </a:lnSpc>
              <a:spcBef>
                <a:spcPts val="270"/>
              </a:spcBef>
              <a:spcAft>
                <a:spcPts val="0"/>
              </a:spcAft>
              <a:buSzPts val="1800"/>
              <a:buFont typeface="Arial"/>
              <a:buChar char="›"/>
              <a:defRPr sz="1800"/>
            </a:lvl9pPr>
          </a:lstStyle>
          <a:p>
            <a:endParaRPr/>
          </a:p>
        </p:txBody>
      </p:sp>
      <p:sp>
        <p:nvSpPr>
          <p:cNvPr id="66" name="Google Shape;66;p40"/>
          <p:cNvSpPr txBox="1">
            <a:spLocks noGrp="1"/>
          </p:cNvSpPr>
          <p:nvPr>
            <p:ph type="body" idx="3"/>
          </p:nvPr>
        </p:nvSpPr>
        <p:spPr>
          <a:xfrm>
            <a:off x="67654" y="3733800"/>
            <a:ext cx="4343400" cy="2667000"/>
          </a:xfrm>
          <a:prstGeom prst="rect">
            <a:avLst/>
          </a:prstGeom>
          <a:noFill/>
          <a:ln>
            <a:noFill/>
          </a:ln>
        </p:spPr>
        <p:txBody>
          <a:bodyPr spcFirstLastPara="1" wrap="square" lIns="91425" tIns="45700" rIns="91425" bIns="45700" anchor="t" anchorCtr="0">
            <a:noAutofit/>
          </a:bodyPr>
          <a:lstStyle>
            <a:lvl1pPr marL="457200" lvl="0" indent="-317500" algn="l">
              <a:lnSpc>
                <a:spcPct val="90000"/>
              </a:lnSpc>
              <a:spcBef>
                <a:spcPts val="1200"/>
              </a:spcBef>
              <a:spcAft>
                <a:spcPts val="0"/>
              </a:spcAft>
              <a:buSzPts val="1400"/>
              <a:buChar char="∙"/>
              <a:defRPr sz="1400"/>
            </a:lvl1pPr>
            <a:lvl2pPr marL="914400" lvl="1" indent="-317500" algn="l">
              <a:lnSpc>
                <a:spcPct val="90000"/>
              </a:lnSpc>
              <a:spcBef>
                <a:spcPts val="300"/>
              </a:spcBef>
              <a:spcAft>
                <a:spcPts val="0"/>
              </a:spcAft>
              <a:buSzPts val="1400"/>
              <a:buChar char="–"/>
              <a:defRPr sz="1400"/>
            </a:lvl2pPr>
            <a:lvl3pPr marL="1371600" lvl="2" indent="-317500" algn="l">
              <a:lnSpc>
                <a:spcPct val="90000"/>
              </a:lnSpc>
              <a:spcBef>
                <a:spcPts val="300"/>
              </a:spcBef>
              <a:spcAft>
                <a:spcPts val="0"/>
              </a:spcAft>
              <a:buSzPts val="1400"/>
              <a:buChar char="•"/>
              <a:defRPr sz="1400"/>
            </a:lvl3pPr>
            <a:lvl4pPr marL="1828800" lvl="3" indent="-317500" algn="l">
              <a:lnSpc>
                <a:spcPct val="90000"/>
              </a:lnSpc>
              <a:spcBef>
                <a:spcPts val="300"/>
              </a:spcBef>
              <a:spcAft>
                <a:spcPts val="0"/>
              </a:spcAft>
              <a:buSzPts val="1400"/>
              <a:buChar char="−"/>
              <a:defRPr sz="1400"/>
            </a:lvl4pPr>
            <a:lvl5pPr marL="2286000" lvl="4" indent="-317500" algn="l">
              <a:lnSpc>
                <a:spcPct val="90000"/>
              </a:lnSpc>
              <a:spcBef>
                <a:spcPts val="300"/>
              </a:spcBef>
              <a:spcAft>
                <a:spcPts val="0"/>
              </a:spcAft>
              <a:buSzPts val="1400"/>
              <a:buFont typeface="Arial"/>
              <a:buChar char="›"/>
              <a:defRPr sz="1400"/>
            </a:lvl5pPr>
            <a:lvl6pPr marL="2743200" lvl="5" indent="-342900" algn="l">
              <a:lnSpc>
                <a:spcPct val="90000"/>
              </a:lnSpc>
              <a:spcBef>
                <a:spcPts val="270"/>
              </a:spcBef>
              <a:spcAft>
                <a:spcPts val="0"/>
              </a:spcAft>
              <a:buSzPts val="1800"/>
              <a:buChar char="›"/>
              <a:defRPr/>
            </a:lvl6pPr>
            <a:lvl7pPr marL="3200400" lvl="6" indent="-342900" algn="l">
              <a:lnSpc>
                <a:spcPct val="90000"/>
              </a:lnSpc>
              <a:spcBef>
                <a:spcPts val="270"/>
              </a:spcBef>
              <a:spcAft>
                <a:spcPts val="0"/>
              </a:spcAft>
              <a:buSzPts val="1800"/>
              <a:buChar char="›"/>
              <a:defRPr/>
            </a:lvl7pPr>
            <a:lvl8pPr marL="3657600" lvl="7" indent="-342900" algn="l">
              <a:lnSpc>
                <a:spcPct val="90000"/>
              </a:lnSpc>
              <a:spcBef>
                <a:spcPts val="270"/>
              </a:spcBef>
              <a:spcAft>
                <a:spcPts val="0"/>
              </a:spcAft>
              <a:buSzPts val="1800"/>
              <a:buChar char="›"/>
              <a:defRPr/>
            </a:lvl8pPr>
            <a:lvl9pPr marL="4114800" lvl="8" indent="-342900" algn="l">
              <a:lnSpc>
                <a:spcPct val="90000"/>
              </a:lnSpc>
              <a:spcBef>
                <a:spcPts val="270"/>
              </a:spcBef>
              <a:spcAft>
                <a:spcPts val="0"/>
              </a:spcAft>
              <a:buSzPts val="1800"/>
              <a:buChar char="›"/>
              <a:defRPr/>
            </a:lvl9pPr>
          </a:lstStyle>
          <a:p>
            <a:endParaRPr/>
          </a:p>
        </p:txBody>
      </p:sp>
      <p:sp>
        <p:nvSpPr>
          <p:cNvPr id="67" name="Google Shape;67;p40"/>
          <p:cNvSpPr txBox="1">
            <a:spLocks noGrp="1"/>
          </p:cNvSpPr>
          <p:nvPr>
            <p:ph type="body" idx="4"/>
          </p:nvPr>
        </p:nvSpPr>
        <p:spPr>
          <a:xfrm>
            <a:off x="4715854" y="3733800"/>
            <a:ext cx="4267200" cy="2667000"/>
          </a:xfrm>
          <a:prstGeom prst="rect">
            <a:avLst/>
          </a:prstGeom>
          <a:noFill/>
          <a:ln>
            <a:noFill/>
          </a:ln>
        </p:spPr>
        <p:txBody>
          <a:bodyPr spcFirstLastPara="1" wrap="square" lIns="91425" tIns="45700" rIns="91425" bIns="45700" anchor="t" anchorCtr="0">
            <a:noAutofit/>
          </a:bodyPr>
          <a:lstStyle>
            <a:lvl1pPr marL="457200" lvl="0" indent="-317500" algn="l">
              <a:lnSpc>
                <a:spcPct val="90000"/>
              </a:lnSpc>
              <a:spcBef>
                <a:spcPts val="1200"/>
              </a:spcBef>
              <a:spcAft>
                <a:spcPts val="0"/>
              </a:spcAft>
              <a:buSzPts val="1400"/>
              <a:buChar char="∙"/>
              <a:defRPr sz="1400"/>
            </a:lvl1pPr>
            <a:lvl2pPr marL="914400" lvl="1" indent="-317500" algn="l">
              <a:lnSpc>
                <a:spcPct val="90000"/>
              </a:lnSpc>
              <a:spcBef>
                <a:spcPts val="300"/>
              </a:spcBef>
              <a:spcAft>
                <a:spcPts val="0"/>
              </a:spcAft>
              <a:buSzPts val="1400"/>
              <a:buChar char="–"/>
              <a:defRPr sz="1400"/>
            </a:lvl2pPr>
            <a:lvl3pPr marL="1371600" lvl="2" indent="-317500" algn="l">
              <a:lnSpc>
                <a:spcPct val="90000"/>
              </a:lnSpc>
              <a:spcBef>
                <a:spcPts val="300"/>
              </a:spcBef>
              <a:spcAft>
                <a:spcPts val="0"/>
              </a:spcAft>
              <a:buSzPts val="1400"/>
              <a:buChar char="•"/>
              <a:defRPr sz="1400"/>
            </a:lvl3pPr>
            <a:lvl4pPr marL="1828800" lvl="3" indent="-317500" algn="l">
              <a:lnSpc>
                <a:spcPct val="90000"/>
              </a:lnSpc>
              <a:spcBef>
                <a:spcPts val="300"/>
              </a:spcBef>
              <a:spcAft>
                <a:spcPts val="0"/>
              </a:spcAft>
              <a:buSzPts val="1400"/>
              <a:buChar char="−"/>
              <a:defRPr sz="1400"/>
            </a:lvl4pPr>
            <a:lvl5pPr marL="2286000" lvl="4" indent="-317500" algn="l">
              <a:lnSpc>
                <a:spcPct val="90000"/>
              </a:lnSpc>
              <a:spcBef>
                <a:spcPts val="300"/>
              </a:spcBef>
              <a:spcAft>
                <a:spcPts val="0"/>
              </a:spcAft>
              <a:buSzPts val="1400"/>
              <a:buFont typeface="Arial"/>
              <a:buChar char="›"/>
              <a:defRPr sz="1400"/>
            </a:lvl5pPr>
            <a:lvl6pPr marL="2743200" lvl="5" indent="-342900" algn="l">
              <a:lnSpc>
                <a:spcPct val="90000"/>
              </a:lnSpc>
              <a:spcBef>
                <a:spcPts val="270"/>
              </a:spcBef>
              <a:spcAft>
                <a:spcPts val="0"/>
              </a:spcAft>
              <a:buSzPts val="1800"/>
              <a:buChar char="›"/>
              <a:defRPr/>
            </a:lvl6pPr>
            <a:lvl7pPr marL="3200400" lvl="6" indent="-342900" algn="l">
              <a:lnSpc>
                <a:spcPct val="90000"/>
              </a:lnSpc>
              <a:spcBef>
                <a:spcPts val="270"/>
              </a:spcBef>
              <a:spcAft>
                <a:spcPts val="0"/>
              </a:spcAft>
              <a:buSzPts val="1800"/>
              <a:buChar char="›"/>
              <a:defRPr/>
            </a:lvl7pPr>
            <a:lvl8pPr marL="3657600" lvl="7" indent="-342900" algn="l">
              <a:lnSpc>
                <a:spcPct val="90000"/>
              </a:lnSpc>
              <a:spcBef>
                <a:spcPts val="270"/>
              </a:spcBef>
              <a:spcAft>
                <a:spcPts val="0"/>
              </a:spcAft>
              <a:buSzPts val="1800"/>
              <a:buChar char="›"/>
              <a:defRPr/>
            </a:lvl8pPr>
            <a:lvl9pPr marL="4114800" lvl="8" indent="-342900" algn="l">
              <a:lnSpc>
                <a:spcPct val="90000"/>
              </a:lnSpc>
              <a:spcBef>
                <a:spcPts val="270"/>
              </a:spcBef>
              <a:spcAft>
                <a:spcPts val="0"/>
              </a:spcAft>
              <a:buSzPts val="1800"/>
              <a:buChar char="›"/>
              <a:defRPr/>
            </a:lvl9pPr>
          </a:lstStyle>
          <a:p>
            <a:endParaRPr/>
          </a:p>
        </p:txBody>
      </p:sp>
      <p:sp>
        <p:nvSpPr>
          <p:cNvPr id="68" name="Google Shape;68;p40"/>
          <p:cNvSpPr txBox="1">
            <a:spLocks noGrp="1"/>
          </p:cNvSpPr>
          <p:nvPr>
            <p:ph type="title"/>
          </p:nvPr>
        </p:nvSpPr>
        <p:spPr>
          <a:xfrm>
            <a:off x="76200" y="152400"/>
            <a:ext cx="8915399" cy="91440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69"/>
        <p:cNvGrpSpPr/>
        <p:nvPr/>
      </p:nvGrpSpPr>
      <p:grpSpPr>
        <a:xfrm>
          <a:off x="0" y="0"/>
          <a:ext cx="0" cy="0"/>
          <a:chOff x="0" y="0"/>
          <a:chExt cx="0" cy="0"/>
        </a:xfrm>
      </p:grpSpPr>
      <p:sp>
        <p:nvSpPr>
          <p:cNvPr id="70" name="Google Shape;70;p41"/>
          <p:cNvSpPr txBox="1">
            <a:spLocks noGrp="1"/>
          </p:cNvSpPr>
          <p:nvPr>
            <p:ph type="body" idx="1"/>
          </p:nvPr>
        </p:nvSpPr>
        <p:spPr>
          <a:xfrm>
            <a:off x="76200" y="1143000"/>
            <a:ext cx="4361471" cy="639762"/>
          </a:xfrm>
          <a:prstGeom prst="rect">
            <a:avLst/>
          </a:prstGeom>
          <a:noFill/>
          <a:ln>
            <a:noFill/>
          </a:ln>
        </p:spPr>
        <p:txBody>
          <a:bodyPr spcFirstLastPara="1" wrap="square" lIns="91425" tIns="45700" rIns="91425" bIns="45700" anchor="b" anchorCtr="0">
            <a:noAutofit/>
          </a:bodyPr>
          <a:lstStyle>
            <a:lvl1pPr marL="457200" lvl="0" indent="-317500" algn="l">
              <a:lnSpc>
                <a:spcPct val="90000"/>
              </a:lnSpc>
              <a:spcBef>
                <a:spcPts val="1200"/>
              </a:spcBef>
              <a:spcAft>
                <a:spcPts val="0"/>
              </a:spcAft>
              <a:buSzPts val="1400"/>
              <a:buFont typeface="Arial"/>
              <a:buChar char=" "/>
              <a:defRPr sz="1400" b="1"/>
            </a:lvl1pPr>
            <a:lvl2pPr marL="914400" lvl="1" indent="-228600" algn="l">
              <a:lnSpc>
                <a:spcPct val="90000"/>
              </a:lnSpc>
              <a:spcBef>
                <a:spcPts val="300"/>
              </a:spcBef>
              <a:spcAft>
                <a:spcPts val="0"/>
              </a:spcAft>
              <a:buSzPts val="2000"/>
              <a:buNone/>
              <a:defRPr sz="2000" b="1"/>
            </a:lvl2pPr>
            <a:lvl3pPr marL="1371600" lvl="2" indent="-228600" algn="l">
              <a:lnSpc>
                <a:spcPct val="90000"/>
              </a:lnSpc>
              <a:spcBef>
                <a:spcPts val="300"/>
              </a:spcBef>
              <a:spcAft>
                <a:spcPts val="0"/>
              </a:spcAft>
              <a:buSzPts val="1800"/>
              <a:buNone/>
              <a:defRPr sz="1800" b="1"/>
            </a:lvl3pPr>
            <a:lvl4pPr marL="1828800" lvl="3" indent="-228600" algn="l">
              <a:lnSpc>
                <a:spcPct val="90000"/>
              </a:lnSpc>
              <a:spcBef>
                <a:spcPts val="300"/>
              </a:spcBef>
              <a:spcAft>
                <a:spcPts val="0"/>
              </a:spcAft>
              <a:buSzPts val="1600"/>
              <a:buNone/>
              <a:defRPr sz="1600" b="1"/>
            </a:lvl4pPr>
            <a:lvl5pPr marL="2286000" lvl="4" indent="-228600" algn="l">
              <a:lnSpc>
                <a:spcPct val="90000"/>
              </a:lnSpc>
              <a:spcBef>
                <a:spcPts val="300"/>
              </a:spcBef>
              <a:spcAft>
                <a:spcPts val="0"/>
              </a:spcAft>
              <a:buSzPts val="1600"/>
              <a:buFont typeface="Arial"/>
              <a:buNone/>
              <a:defRPr sz="1600" b="1"/>
            </a:lvl5pPr>
            <a:lvl6pPr marL="2743200" lvl="5" indent="-228600" algn="l">
              <a:lnSpc>
                <a:spcPct val="90000"/>
              </a:lnSpc>
              <a:spcBef>
                <a:spcPts val="240"/>
              </a:spcBef>
              <a:spcAft>
                <a:spcPts val="0"/>
              </a:spcAft>
              <a:buSzPts val="1600"/>
              <a:buFont typeface="Arial"/>
              <a:buNone/>
              <a:defRPr sz="1600" b="1"/>
            </a:lvl6pPr>
            <a:lvl7pPr marL="3200400" lvl="6" indent="-228600" algn="l">
              <a:lnSpc>
                <a:spcPct val="90000"/>
              </a:lnSpc>
              <a:spcBef>
                <a:spcPts val="240"/>
              </a:spcBef>
              <a:spcAft>
                <a:spcPts val="0"/>
              </a:spcAft>
              <a:buSzPts val="1600"/>
              <a:buFont typeface="Arial"/>
              <a:buNone/>
              <a:defRPr sz="1600" b="1"/>
            </a:lvl7pPr>
            <a:lvl8pPr marL="3657600" lvl="7" indent="-228600" algn="l">
              <a:lnSpc>
                <a:spcPct val="90000"/>
              </a:lnSpc>
              <a:spcBef>
                <a:spcPts val="240"/>
              </a:spcBef>
              <a:spcAft>
                <a:spcPts val="0"/>
              </a:spcAft>
              <a:buSzPts val="1600"/>
              <a:buFont typeface="Arial"/>
              <a:buNone/>
              <a:defRPr sz="1600" b="1"/>
            </a:lvl8pPr>
            <a:lvl9pPr marL="4114800" lvl="8" indent="-228600" algn="l">
              <a:lnSpc>
                <a:spcPct val="90000"/>
              </a:lnSpc>
              <a:spcBef>
                <a:spcPts val="240"/>
              </a:spcBef>
              <a:spcAft>
                <a:spcPts val="0"/>
              </a:spcAft>
              <a:buSzPts val="1600"/>
              <a:buFont typeface="Arial"/>
              <a:buNone/>
              <a:defRPr sz="1600" b="1"/>
            </a:lvl9pPr>
          </a:lstStyle>
          <a:p>
            <a:endParaRPr/>
          </a:p>
        </p:txBody>
      </p:sp>
      <p:sp>
        <p:nvSpPr>
          <p:cNvPr id="71" name="Google Shape;71;p41"/>
          <p:cNvSpPr txBox="1">
            <a:spLocks noGrp="1"/>
          </p:cNvSpPr>
          <p:nvPr>
            <p:ph type="body" idx="2"/>
          </p:nvPr>
        </p:nvSpPr>
        <p:spPr>
          <a:xfrm>
            <a:off x="67654" y="1828800"/>
            <a:ext cx="4343400" cy="4572000"/>
          </a:xfrm>
          <a:prstGeom prst="rect">
            <a:avLst/>
          </a:prstGeom>
          <a:noFill/>
          <a:ln>
            <a:noFill/>
          </a:ln>
        </p:spPr>
        <p:txBody>
          <a:bodyPr spcFirstLastPara="1" wrap="square" lIns="91425" tIns="45700" rIns="91425" bIns="45700" anchor="t" anchorCtr="0">
            <a:noAutofit/>
          </a:bodyPr>
          <a:lstStyle>
            <a:lvl1pPr marL="457200" lvl="0" indent="-317500" algn="l">
              <a:lnSpc>
                <a:spcPct val="90000"/>
              </a:lnSpc>
              <a:spcBef>
                <a:spcPts val="1200"/>
              </a:spcBef>
              <a:spcAft>
                <a:spcPts val="0"/>
              </a:spcAft>
              <a:buSzPts val="1400"/>
              <a:buChar char="∙"/>
              <a:defRPr sz="1400"/>
            </a:lvl1pPr>
            <a:lvl2pPr marL="914400" lvl="1" indent="-317500" algn="l">
              <a:lnSpc>
                <a:spcPct val="90000"/>
              </a:lnSpc>
              <a:spcBef>
                <a:spcPts val="300"/>
              </a:spcBef>
              <a:spcAft>
                <a:spcPts val="0"/>
              </a:spcAft>
              <a:buSzPts val="1400"/>
              <a:buChar char="–"/>
              <a:defRPr sz="1400"/>
            </a:lvl2pPr>
            <a:lvl3pPr marL="1371600" lvl="2" indent="-317500" algn="l">
              <a:lnSpc>
                <a:spcPct val="90000"/>
              </a:lnSpc>
              <a:spcBef>
                <a:spcPts val="300"/>
              </a:spcBef>
              <a:spcAft>
                <a:spcPts val="0"/>
              </a:spcAft>
              <a:buSzPts val="1400"/>
              <a:buChar char="•"/>
              <a:defRPr sz="1400"/>
            </a:lvl3pPr>
            <a:lvl4pPr marL="1828800" lvl="3" indent="-317500" algn="l">
              <a:lnSpc>
                <a:spcPct val="90000"/>
              </a:lnSpc>
              <a:spcBef>
                <a:spcPts val="300"/>
              </a:spcBef>
              <a:spcAft>
                <a:spcPts val="0"/>
              </a:spcAft>
              <a:buSzPts val="1400"/>
              <a:buChar char="−"/>
              <a:defRPr sz="1400"/>
            </a:lvl4pPr>
            <a:lvl5pPr marL="2286000" lvl="4" indent="-317500" algn="l">
              <a:lnSpc>
                <a:spcPct val="90000"/>
              </a:lnSpc>
              <a:spcBef>
                <a:spcPts val="300"/>
              </a:spcBef>
              <a:spcAft>
                <a:spcPts val="0"/>
              </a:spcAft>
              <a:buSzPts val="1400"/>
              <a:buFont typeface="Arial"/>
              <a:buChar char="›"/>
              <a:defRPr sz="1400"/>
            </a:lvl5pPr>
            <a:lvl6pPr marL="2743200" lvl="5" indent="-330200" algn="l">
              <a:lnSpc>
                <a:spcPct val="90000"/>
              </a:lnSpc>
              <a:spcBef>
                <a:spcPts val="240"/>
              </a:spcBef>
              <a:spcAft>
                <a:spcPts val="0"/>
              </a:spcAft>
              <a:buSzPts val="1600"/>
              <a:buFont typeface="Arial"/>
              <a:buChar char="›"/>
              <a:defRPr sz="1600"/>
            </a:lvl6pPr>
            <a:lvl7pPr marL="3200400" lvl="6" indent="-330200" algn="l">
              <a:lnSpc>
                <a:spcPct val="90000"/>
              </a:lnSpc>
              <a:spcBef>
                <a:spcPts val="240"/>
              </a:spcBef>
              <a:spcAft>
                <a:spcPts val="0"/>
              </a:spcAft>
              <a:buSzPts val="1600"/>
              <a:buFont typeface="Arial"/>
              <a:buChar char="›"/>
              <a:defRPr sz="1600"/>
            </a:lvl7pPr>
            <a:lvl8pPr marL="3657600" lvl="7" indent="-330200" algn="l">
              <a:lnSpc>
                <a:spcPct val="90000"/>
              </a:lnSpc>
              <a:spcBef>
                <a:spcPts val="240"/>
              </a:spcBef>
              <a:spcAft>
                <a:spcPts val="0"/>
              </a:spcAft>
              <a:buSzPts val="1600"/>
              <a:buFont typeface="Arial"/>
              <a:buChar char="›"/>
              <a:defRPr sz="1600"/>
            </a:lvl8pPr>
            <a:lvl9pPr marL="4114800" lvl="8" indent="-330200" algn="l">
              <a:lnSpc>
                <a:spcPct val="90000"/>
              </a:lnSpc>
              <a:spcBef>
                <a:spcPts val="240"/>
              </a:spcBef>
              <a:spcAft>
                <a:spcPts val="0"/>
              </a:spcAft>
              <a:buSzPts val="1600"/>
              <a:buFont typeface="Arial"/>
              <a:buChar char="›"/>
              <a:defRPr sz="1600"/>
            </a:lvl9pPr>
          </a:lstStyle>
          <a:p>
            <a:endParaRPr/>
          </a:p>
        </p:txBody>
      </p:sp>
      <p:sp>
        <p:nvSpPr>
          <p:cNvPr id="72" name="Google Shape;72;p41"/>
          <p:cNvSpPr txBox="1">
            <a:spLocks noGrp="1"/>
          </p:cNvSpPr>
          <p:nvPr>
            <p:ph type="body" idx="3"/>
          </p:nvPr>
        </p:nvSpPr>
        <p:spPr>
          <a:xfrm>
            <a:off x="4648200" y="1143000"/>
            <a:ext cx="4370996" cy="639762"/>
          </a:xfrm>
          <a:prstGeom prst="rect">
            <a:avLst/>
          </a:prstGeom>
          <a:noFill/>
          <a:ln>
            <a:noFill/>
          </a:ln>
        </p:spPr>
        <p:txBody>
          <a:bodyPr spcFirstLastPara="1" wrap="square" lIns="91425" tIns="45700" rIns="91425" bIns="45700" anchor="b" anchorCtr="0">
            <a:noAutofit/>
          </a:bodyPr>
          <a:lstStyle>
            <a:lvl1pPr marL="457200" lvl="0" indent="-317500" algn="l">
              <a:lnSpc>
                <a:spcPct val="90000"/>
              </a:lnSpc>
              <a:spcBef>
                <a:spcPts val="1200"/>
              </a:spcBef>
              <a:spcAft>
                <a:spcPts val="0"/>
              </a:spcAft>
              <a:buSzPts val="1400"/>
              <a:buFont typeface="Arial"/>
              <a:buChar char=" "/>
              <a:defRPr sz="1400" b="1"/>
            </a:lvl1pPr>
            <a:lvl2pPr marL="914400" lvl="1" indent="-228600" algn="l">
              <a:lnSpc>
                <a:spcPct val="90000"/>
              </a:lnSpc>
              <a:spcBef>
                <a:spcPts val="300"/>
              </a:spcBef>
              <a:spcAft>
                <a:spcPts val="0"/>
              </a:spcAft>
              <a:buSzPts val="2000"/>
              <a:buNone/>
              <a:defRPr sz="2000" b="1"/>
            </a:lvl2pPr>
            <a:lvl3pPr marL="1371600" lvl="2" indent="-228600" algn="l">
              <a:lnSpc>
                <a:spcPct val="90000"/>
              </a:lnSpc>
              <a:spcBef>
                <a:spcPts val="300"/>
              </a:spcBef>
              <a:spcAft>
                <a:spcPts val="0"/>
              </a:spcAft>
              <a:buSzPts val="1800"/>
              <a:buNone/>
              <a:defRPr sz="1800" b="1"/>
            </a:lvl3pPr>
            <a:lvl4pPr marL="1828800" lvl="3" indent="-228600" algn="l">
              <a:lnSpc>
                <a:spcPct val="90000"/>
              </a:lnSpc>
              <a:spcBef>
                <a:spcPts val="300"/>
              </a:spcBef>
              <a:spcAft>
                <a:spcPts val="0"/>
              </a:spcAft>
              <a:buSzPts val="1600"/>
              <a:buNone/>
              <a:defRPr sz="1600" b="1"/>
            </a:lvl4pPr>
            <a:lvl5pPr marL="2286000" lvl="4" indent="-228600" algn="l">
              <a:lnSpc>
                <a:spcPct val="90000"/>
              </a:lnSpc>
              <a:spcBef>
                <a:spcPts val="300"/>
              </a:spcBef>
              <a:spcAft>
                <a:spcPts val="0"/>
              </a:spcAft>
              <a:buSzPts val="1600"/>
              <a:buFont typeface="Arial"/>
              <a:buNone/>
              <a:defRPr sz="1600" b="1"/>
            </a:lvl5pPr>
            <a:lvl6pPr marL="2743200" lvl="5" indent="-228600" algn="l">
              <a:lnSpc>
                <a:spcPct val="90000"/>
              </a:lnSpc>
              <a:spcBef>
                <a:spcPts val="240"/>
              </a:spcBef>
              <a:spcAft>
                <a:spcPts val="0"/>
              </a:spcAft>
              <a:buSzPts val="1600"/>
              <a:buFont typeface="Arial"/>
              <a:buNone/>
              <a:defRPr sz="1600" b="1"/>
            </a:lvl6pPr>
            <a:lvl7pPr marL="3200400" lvl="6" indent="-228600" algn="l">
              <a:lnSpc>
                <a:spcPct val="90000"/>
              </a:lnSpc>
              <a:spcBef>
                <a:spcPts val="240"/>
              </a:spcBef>
              <a:spcAft>
                <a:spcPts val="0"/>
              </a:spcAft>
              <a:buSzPts val="1600"/>
              <a:buFont typeface="Arial"/>
              <a:buNone/>
              <a:defRPr sz="1600" b="1"/>
            </a:lvl7pPr>
            <a:lvl8pPr marL="3657600" lvl="7" indent="-228600" algn="l">
              <a:lnSpc>
                <a:spcPct val="90000"/>
              </a:lnSpc>
              <a:spcBef>
                <a:spcPts val="240"/>
              </a:spcBef>
              <a:spcAft>
                <a:spcPts val="0"/>
              </a:spcAft>
              <a:buSzPts val="1600"/>
              <a:buFont typeface="Arial"/>
              <a:buNone/>
              <a:defRPr sz="1600" b="1"/>
            </a:lvl8pPr>
            <a:lvl9pPr marL="4114800" lvl="8" indent="-228600" algn="l">
              <a:lnSpc>
                <a:spcPct val="90000"/>
              </a:lnSpc>
              <a:spcBef>
                <a:spcPts val="240"/>
              </a:spcBef>
              <a:spcAft>
                <a:spcPts val="0"/>
              </a:spcAft>
              <a:buSzPts val="1600"/>
              <a:buFont typeface="Arial"/>
              <a:buNone/>
              <a:defRPr sz="1600" b="1"/>
            </a:lvl9pPr>
          </a:lstStyle>
          <a:p>
            <a:endParaRPr/>
          </a:p>
        </p:txBody>
      </p:sp>
      <p:sp>
        <p:nvSpPr>
          <p:cNvPr id="73" name="Google Shape;73;p41"/>
          <p:cNvSpPr txBox="1">
            <a:spLocks noGrp="1"/>
          </p:cNvSpPr>
          <p:nvPr>
            <p:ph type="body" idx="4"/>
          </p:nvPr>
        </p:nvSpPr>
        <p:spPr>
          <a:xfrm>
            <a:off x="4645025" y="1828800"/>
            <a:ext cx="4346575" cy="4572000"/>
          </a:xfrm>
          <a:prstGeom prst="rect">
            <a:avLst/>
          </a:prstGeom>
          <a:noFill/>
          <a:ln>
            <a:noFill/>
          </a:ln>
        </p:spPr>
        <p:txBody>
          <a:bodyPr spcFirstLastPara="1" wrap="square" lIns="91425" tIns="45700" rIns="91425" bIns="45700" anchor="t" anchorCtr="0">
            <a:noAutofit/>
          </a:bodyPr>
          <a:lstStyle>
            <a:lvl1pPr marL="457200" lvl="0" indent="-317500" algn="l">
              <a:lnSpc>
                <a:spcPct val="90000"/>
              </a:lnSpc>
              <a:spcBef>
                <a:spcPts val="1200"/>
              </a:spcBef>
              <a:spcAft>
                <a:spcPts val="0"/>
              </a:spcAft>
              <a:buSzPts val="1400"/>
              <a:buChar char="∙"/>
              <a:defRPr sz="1400"/>
            </a:lvl1pPr>
            <a:lvl2pPr marL="914400" lvl="1" indent="-317500" algn="l">
              <a:lnSpc>
                <a:spcPct val="90000"/>
              </a:lnSpc>
              <a:spcBef>
                <a:spcPts val="300"/>
              </a:spcBef>
              <a:spcAft>
                <a:spcPts val="0"/>
              </a:spcAft>
              <a:buSzPts val="1400"/>
              <a:buChar char="–"/>
              <a:defRPr sz="1400"/>
            </a:lvl2pPr>
            <a:lvl3pPr marL="1371600" lvl="2" indent="-317500" algn="l">
              <a:lnSpc>
                <a:spcPct val="90000"/>
              </a:lnSpc>
              <a:spcBef>
                <a:spcPts val="300"/>
              </a:spcBef>
              <a:spcAft>
                <a:spcPts val="0"/>
              </a:spcAft>
              <a:buSzPts val="1400"/>
              <a:buChar char="•"/>
              <a:defRPr sz="1400"/>
            </a:lvl3pPr>
            <a:lvl4pPr marL="1828800" lvl="3" indent="-317500" algn="l">
              <a:lnSpc>
                <a:spcPct val="90000"/>
              </a:lnSpc>
              <a:spcBef>
                <a:spcPts val="300"/>
              </a:spcBef>
              <a:spcAft>
                <a:spcPts val="0"/>
              </a:spcAft>
              <a:buSzPts val="1400"/>
              <a:buChar char="−"/>
              <a:defRPr sz="1400"/>
            </a:lvl4pPr>
            <a:lvl5pPr marL="2286000" lvl="4" indent="-317500" algn="l">
              <a:lnSpc>
                <a:spcPct val="90000"/>
              </a:lnSpc>
              <a:spcBef>
                <a:spcPts val="300"/>
              </a:spcBef>
              <a:spcAft>
                <a:spcPts val="0"/>
              </a:spcAft>
              <a:buSzPts val="1400"/>
              <a:buFont typeface="Arial"/>
              <a:buChar char="›"/>
              <a:defRPr sz="1400"/>
            </a:lvl5pPr>
            <a:lvl6pPr marL="2743200" lvl="5" indent="-330200" algn="l">
              <a:lnSpc>
                <a:spcPct val="90000"/>
              </a:lnSpc>
              <a:spcBef>
                <a:spcPts val="240"/>
              </a:spcBef>
              <a:spcAft>
                <a:spcPts val="0"/>
              </a:spcAft>
              <a:buSzPts val="1600"/>
              <a:buFont typeface="Arial"/>
              <a:buChar char="›"/>
              <a:defRPr sz="1600"/>
            </a:lvl6pPr>
            <a:lvl7pPr marL="3200400" lvl="6" indent="-330200" algn="l">
              <a:lnSpc>
                <a:spcPct val="90000"/>
              </a:lnSpc>
              <a:spcBef>
                <a:spcPts val="240"/>
              </a:spcBef>
              <a:spcAft>
                <a:spcPts val="0"/>
              </a:spcAft>
              <a:buSzPts val="1600"/>
              <a:buFont typeface="Arial"/>
              <a:buChar char="›"/>
              <a:defRPr sz="1600"/>
            </a:lvl7pPr>
            <a:lvl8pPr marL="3657600" lvl="7" indent="-330200" algn="l">
              <a:lnSpc>
                <a:spcPct val="90000"/>
              </a:lnSpc>
              <a:spcBef>
                <a:spcPts val="240"/>
              </a:spcBef>
              <a:spcAft>
                <a:spcPts val="0"/>
              </a:spcAft>
              <a:buSzPts val="1600"/>
              <a:buFont typeface="Arial"/>
              <a:buChar char="›"/>
              <a:defRPr sz="1600"/>
            </a:lvl8pPr>
            <a:lvl9pPr marL="4114800" lvl="8" indent="-330200" algn="l">
              <a:lnSpc>
                <a:spcPct val="90000"/>
              </a:lnSpc>
              <a:spcBef>
                <a:spcPts val="240"/>
              </a:spcBef>
              <a:spcAft>
                <a:spcPts val="0"/>
              </a:spcAft>
              <a:buSzPts val="1600"/>
              <a:buFont typeface="Arial"/>
              <a:buChar char="›"/>
              <a:defRPr sz="1600"/>
            </a:lvl9pPr>
          </a:lstStyle>
          <a:p>
            <a:endParaRPr/>
          </a:p>
        </p:txBody>
      </p:sp>
      <p:sp>
        <p:nvSpPr>
          <p:cNvPr id="74" name="Google Shape;74;p41"/>
          <p:cNvSpPr txBox="1">
            <a:spLocks noGrp="1"/>
          </p:cNvSpPr>
          <p:nvPr>
            <p:ph type="title"/>
          </p:nvPr>
        </p:nvSpPr>
        <p:spPr>
          <a:xfrm>
            <a:off x="76200" y="152400"/>
            <a:ext cx="8915399" cy="91440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O_layout">
  <p:cSld name="BIO_layout">
    <p:spTree>
      <p:nvGrpSpPr>
        <p:cNvPr id="1" name="Shape 75"/>
        <p:cNvGrpSpPr/>
        <p:nvPr/>
      </p:nvGrpSpPr>
      <p:grpSpPr>
        <a:xfrm>
          <a:off x="0" y="0"/>
          <a:ext cx="0" cy="0"/>
          <a:chOff x="0" y="0"/>
          <a:chExt cx="0" cy="0"/>
        </a:xfrm>
      </p:grpSpPr>
      <p:sp>
        <p:nvSpPr>
          <p:cNvPr id="76" name="Google Shape;76;p43"/>
          <p:cNvSpPr txBox="1">
            <a:spLocks noGrp="1"/>
          </p:cNvSpPr>
          <p:nvPr>
            <p:ph type="body" idx="1"/>
          </p:nvPr>
        </p:nvSpPr>
        <p:spPr>
          <a:xfrm>
            <a:off x="76200" y="1177758"/>
            <a:ext cx="4343400" cy="5299242"/>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200"/>
              </a:spcBef>
              <a:spcAft>
                <a:spcPts val="0"/>
              </a:spcAft>
              <a:buSzPts val="1200"/>
              <a:buNone/>
              <a:defRPr sz="1200">
                <a:latin typeface="Arial"/>
                <a:ea typeface="Arial"/>
                <a:cs typeface="Arial"/>
                <a:sym typeface="Arial"/>
              </a:defRPr>
            </a:lvl1pPr>
            <a:lvl2pPr marL="914400" lvl="1" indent="-304800" algn="l">
              <a:lnSpc>
                <a:spcPct val="90000"/>
              </a:lnSpc>
              <a:spcBef>
                <a:spcPts val="300"/>
              </a:spcBef>
              <a:spcAft>
                <a:spcPts val="0"/>
              </a:spcAft>
              <a:buSzPts val="1200"/>
              <a:buChar char="–"/>
              <a:defRPr sz="1200">
                <a:latin typeface="Arial"/>
                <a:ea typeface="Arial"/>
                <a:cs typeface="Arial"/>
                <a:sym typeface="Arial"/>
              </a:defRPr>
            </a:lvl2pPr>
            <a:lvl3pPr marL="1371600" lvl="2" indent="-304800" algn="l">
              <a:lnSpc>
                <a:spcPct val="90000"/>
              </a:lnSpc>
              <a:spcBef>
                <a:spcPts val="300"/>
              </a:spcBef>
              <a:spcAft>
                <a:spcPts val="0"/>
              </a:spcAft>
              <a:buSzPts val="1200"/>
              <a:buChar char="•"/>
              <a:defRPr sz="1200">
                <a:latin typeface="Arial"/>
                <a:ea typeface="Arial"/>
                <a:cs typeface="Arial"/>
                <a:sym typeface="Arial"/>
              </a:defRPr>
            </a:lvl3pPr>
            <a:lvl4pPr marL="1828800" lvl="3" indent="-304800" algn="l">
              <a:lnSpc>
                <a:spcPct val="90000"/>
              </a:lnSpc>
              <a:spcBef>
                <a:spcPts val="300"/>
              </a:spcBef>
              <a:spcAft>
                <a:spcPts val="0"/>
              </a:spcAft>
              <a:buSzPts val="1200"/>
              <a:buChar char="−"/>
              <a:defRPr sz="1200">
                <a:latin typeface="Arial"/>
                <a:ea typeface="Arial"/>
                <a:cs typeface="Arial"/>
                <a:sym typeface="Arial"/>
              </a:defRPr>
            </a:lvl4pPr>
            <a:lvl5pPr marL="2286000" lvl="4" indent="-304800" algn="l">
              <a:lnSpc>
                <a:spcPct val="90000"/>
              </a:lnSpc>
              <a:spcBef>
                <a:spcPts val="300"/>
              </a:spcBef>
              <a:spcAft>
                <a:spcPts val="0"/>
              </a:spcAft>
              <a:buSzPts val="1200"/>
              <a:buFont typeface="Arial"/>
              <a:buChar char="›"/>
              <a:defRPr sz="1200">
                <a:latin typeface="Arial"/>
                <a:ea typeface="Arial"/>
                <a:cs typeface="Arial"/>
                <a:sym typeface="Arial"/>
              </a:defRPr>
            </a:lvl5pPr>
            <a:lvl6pPr marL="2743200" lvl="5" indent="-342900" algn="l">
              <a:lnSpc>
                <a:spcPct val="90000"/>
              </a:lnSpc>
              <a:spcBef>
                <a:spcPts val="270"/>
              </a:spcBef>
              <a:spcAft>
                <a:spcPts val="0"/>
              </a:spcAft>
              <a:buSzPts val="1800"/>
              <a:buChar char="›"/>
              <a:defRPr/>
            </a:lvl6pPr>
            <a:lvl7pPr marL="3200400" lvl="6" indent="-342900" algn="l">
              <a:lnSpc>
                <a:spcPct val="90000"/>
              </a:lnSpc>
              <a:spcBef>
                <a:spcPts val="270"/>
              </a:spcBef>
              <a:spcAft>
                <a:spcPts val="0"/>
              </a:spcAft>
              <a:buSzPts val="1800"/>
              <a:buChar char="›"/>
              <a:defRPr/>
            </a:lvl7pPr>
            <a:lvl8pPr marL="3657600" lvl="7" indent="-342900" algn="l">
              <a:lnSpc>
                <a:spcPct val="90000"/>
              </a:lnSpc>
              <a:spcBef>
                <a:spcPts val="270"/>
              </a:spcBef>
              <a:spcAft>
                <a:spcPts val="0"/>
              </a:spcAft>
              <a:buSzPts val="1800"/>
              <a:buChar char="›"/>
              <a:defRPr/>
            </a:lvl8pPr>
            <a:lvl9pPr marL="4114800" lvl="8" indent="-342900" algn="l">
              <a:lnSpc>
                <a:spcPct val="90000"/>
              </a:lnSpc>
              <a:spcBef>
                <a:spcPts val="270"/>
              </a:spcBef>
              <a:spcAft>
                <a:spcPts val="0"/>
              </a:spcAft>
              <a:buSzPts val="1800"/>
              <a:buChar char="›"/>
              <a:defRPr/>
            </a:lvl9pPr>
          </a:lstStyle>
          <a:p>
            <a:endParaRPr/>
          </a:p>
        </p:txBody>
      </p:sp>
      <p:sp>
        <p:nvSpPr>
          <p:cNvPr id="77" name="Google Shape;77;p43"/>
          <p:cNvSpPr txBox="1">
            <a:spLocks noGrp="1"/>
          </p:cNvSpPr>
          <p:nvPr>
            <p:ph type="body" idx="2"/>
          </p:nvPr>
        </p:nvSpPr>
        <p:spPr>
          <a:xfrm>
            <a:off x="4724400" y="1143000"/>
            <a:ext cx="4114800" cy="434340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200"/>
              </a:spcBef>
              <a:spcAft>
                <a:spcPts val="0"/>
              </a:spcAft>
              <a:buSzPts val="1200"/>
              <a:buNone/>
              <a:defRPr sz="1200">
                <a:latin typeface="Arial"/>
                <a:ea typeface="Arial"/>
                <a:cs typeface="Arial"/>
                <a:sym typeface="Arial"/>
              </a:defRPr>
            </a:lvl1pPr>
            <a:lvl2pPr marL="914400" lvl="1" indent="-304800" algn="l">
              <a:lnSpc>
                <a:spcPct val="90000"/>
              </a:lnSpc>
              <a:spcBef>
                <a:spcPts val="300"/>
              </a:spcBef>
              <a:spcAft>
                <a:spcPts val="0"/>
              </a:spcAft>
              <a:buSzPts val="1200"/>
              <a:buChar char="–"/>
              <a:defRPr sz="1200">
                <a:latin typeface="Arial"/>
                <a:ea typeface="Arial"/>
                <a:cs typeface="Arial"/>
                <a:sym typeface="Arial"/>
              </a:defRPr>
            </a:lvl2pPr>
            <a:lvl3pPr marL="1371600" lvl="2" indent="-304800" algn="l">
              <a:lnSpc>
                <a:spcPct val="90000"/>
              </a:lnSpc>
              <a:spcBef>
                <a:spcPts val="300"/>
              </a:spcBef>
              <a:spcAft>
                <a:spcPts val="0"/>
              </a:spcAft>
              <a:buSzPts val="1200"/>
              <a:buChar char="•"/>
              <a:defRPr sz="1200">
                <a:latin typeface="Arial"/>
                <a:ea typeface="Arial"/>
                <a:cs typeface="Arial"/>
                <a:sym typeface="Arial"/>
              </a:defRPr>
            </a:lvl3pPr>
            <a:lvl4pPr marL="1828800" lvl="3" indent="-304800" algn="l">
              <a:lnSpc>
                <a:spcPct val="90000"/>
              </a:lnSpc>
              <a:spcBef>
                <a:spcPts val="300"/>
              </a:spcBef>
              <a:spcAft>
                <a:spcPts val="0"/>
              </a:spcAft>
              <a:buSzPts val="1200"/>
              <a:buChar char="−"/>
              <a:defRPr sz="1200">
                <a:latin typeface="Arial"/>
                <a:ea typeface="Arial"/>
                <a:cs typeface="Arial"/>
                <a:sym typeface="Arial"/>
              </a:defRPr>
            </a:lvl4pPr>
            <a:lvl5pPr marL="2286000" lvl="4" indent="-304800" algn="l">
              <a:lnSpc>
                <a:spcPct val="90000"/>
              </a:lnSpc>
              <a:spcBef>
                <a:spcPts val="300"/>
              </a:spcBef>
              <a:spcAft>
                <a:spcPts val="0"/>
              </a:spcAft>
              <a:buSzPts val="1200"/>
              <a:buFont typeface="Arial"/>
              <a:buChar char="›"/>
              <a:defRPr sz="1200">
                <a:latin typeface="Arial"/>
                <a:ea typeface="Arial"/>
                <a:cs typeface="Arial"/>
                <a:sym typeface="Arial"/>
              </a:defRPr>
            </a:lvl5pPr>
            <a:lvl6pPr marL="2743200" lvl="5" indent="-342900" algn="l">
              <a:lnSpc>
                <a:spcPct val="90000"/>
              </a:lnSpc>
              <a:spcBef>
                <a:spcPts val="270"/>
              </a:spcBef>
              <a:spcAft>
                <a:spcPts val="0"/>
              </a:spcAft>
              <a:buSzPts val="1800"/>
              <a:buChar char="›"/>
              <a:defRPr/>
            </a:lvl6pPr>
            <a:lvl7pPr marL="3200400" lvl="6" indent="-342900" algn="l">
              <a:lnSpc>
                <a:spcPct val="90000"/>
              </a:lnSpc>
              <a:spcBef>
                <a:spcPts val="270"/>
              </a:spcBef>
              <a:spcAft>
                <a:spcPts val="0"/>
              </a:spcAft>
              <a:buSzPts val="1800"/>
              <a:buChar char="›"/>
              <a:defRPr/>
            </a:lvl7pPr>
            <a:lvl8pPr marL="3657600" lvl="7" indent="-342900" algn="l">
              <a:lnSpc>
                <a:spcPct val="90000"/>
              </a:lnSpc>
              <a:spcBef>
                <a:spcPts val="270"/>
              </a:spcBef>
              <a:spcAft>
                <a:spcPts val="0"/>
              </a:spcAft>
              <a:buSzPts val="1800"/>
              <a:buChar char="›"/>
              <a:defRPr/>
            </a:lvl8pPr>
            <a:lvl9pPr marL="4114800" lvl="8" indent="-342900" algn="l">
              <a:lnSpc>
                <a:spcPct val="90000"/>
              </a:lnSpc>
              <a:spcBef>
                <a:spcPts val="270"/>
              </a:spcBef>
              <a:spcAft>
                <a:spcPts val="0"/>
              </a:spcAft>
              <a:buSzPts val="1800"/>
              <a:buChar char="›"/>
              <a:defRPr/>
            </a:lvl9pPr>
          </a:lstStyle>
          <a:p>
            <a:endParaRPr/>
          </a:p>
        </p:txBody>
      </p:sp>
      <p:sp>
        <p:nvSpPr>
          <p:cNvPr id="78" name="Google Shape;78;p43"/>
          <p:cNvSpPr txBox="1">
            <a:spLocks noGrp="1"/>
          </p:cNvSpPr>
          <p:nvPr>
            <p:ph type="body" idx="3"/>
          </p:nvPr>
        </p:nvSpPr>
        <p:spPr>
          <a:xfrm>
            <a:off x="4724400" y="5562600"/>
            <a:ext cx="4114800" cy="91440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200"/>
              </a:spcBef>
              <a:spcAft>
                <a:spcPts val="0"/>
              </a:spcAft>
              <a:buSzPts val="1000"/>
              <a:buNone/>
              <a:defRPr sz="1000">
                <a:solidFill>
                  <a:schemeClr val="accent4"/>
                </a:solidFill>
                <a:latin typeface="Arial"/>
                <a:ea typeface="Arial"/>
                <a:cs typeface="Arial"/>
                <a:sym typeface="Arial"/>
              </a:defRPr>
            </a:lvl1pPr>
            <a:lvl2pPr marL="914400" lvl="1" indent="-228600" algn="l">
              <a:lnSpc>
                <a:spcPct val="90000"/>
              </a:lnSpc>
              <a:spcBef>
                <a:spcPts val="300"/>
              </a:spcBef>
              <a:spcAft>
                <a:spcPts val="0"/>
              </a:spcAft>
              <a:buSzPts val="1000"/>
              <a:buNone/>
              <a:defRPr sz="1000">
                <a:solidFill>
                  <a:schemeClr val="accent4"/>
                </a:solidFill>
                <a:latin typeface="Arial Narrow"/>
                <a:ea typeface="Arial Narrow"/>
                <a:cs typeface="Arial Narrow"/>
                <a:sym typeface="Arial Narrow"/>
              </a:defRPr>
            </a:lvl2pPr>
            <a:lvl3pPr marL="1371600" lvl="2" indent="-228600" algn="l">
              <a:lnSpc>
                <a:spcPct val="90000"/>
              </a:lnSpc>
              <a:spcBef>
                <a:spcPts val="300"/>
              </a:spcBef>
              <a:spcAft>
                <a:spcPts val="0"/>
              </a:spcAft>
              <a:buSzPts val="1000"/>
              <a:buNone/>
              <a:defRPr sz="1000">
                <a:solidFill>
                  <a:schemeClr val="accent4"/>
                </a:solidFill>
                <a:latin typeface="Arial Narrow"/>
                <a:ea typeface="Arial Narrow"/>
                <a:cs typeface="Arial Narrow"/>
                <a:sym typeface="Arial Narrow"/>
              </a:defRPr>
            </a:lvl3pPr>
            <a:lvl4pPr marL="1828800" lvl="3" indent="-228600" algn="l">
              <a:lnSpc>
                <a:spcPct val="90000"/>
              </a:lnSpc>
              <a:spcBef>
                <a:spcPts val="300"/>
              </a:spcBef>
              <a:spcAft>
                <a:spcPts val="0"/>
              </a:spcAft>
              <a:buSzPts val="1000"/>
              <a:buNone/>
              <a:defRPr sz="1000">
                <a:solidFill>
                  <a:schemeClr val="accent4"/>
                </a:solidFill>
                <a:latin typeface="Arial Narrow"/>
                <a:ea typeface="Arial Narrow"/>
                <a:cs typeface="Arial Narrow"/>
                <a:sym typeface="Arial Narrow"/>
              </a:defRPr>
            </a:lvl4pPr>
            <a:lvl5pPr marL="2286000" lvl="4" indent="-228600" algn="l">
              <a:lnSpc>
                <a:spcPct val="90000"/>
              </a:lnSpc>
              <a:spcBef>
                <a:spcPts val="300"/>
              </a:spcBef>
              <a:spcAft>
                <a:spcPts val="0"/>
              </a:spcAft>
              <a:buSzPts val="1000"/>
              <a:buFont typeface="Arial Narrow"/>
              <a:buNone/>
              <a:defRPr sz="1000">
                <a:solidFill>
                  <a:schemeClr val="accent4"/>
                </a:solidFill>
                <a:latin typeface="Arial Narrow"/>
                <a:ea typeface="Arial Narrow"/>
                <a:cs typeface="Arial Narrow"/>
                <a:sym typeface="Arial Narrow"/>
              </a:defRPr>
            </a:lvl5pPr>
            <a:lvl6pPr marL="2743200" lvl="5" indent="-342900" algn="l">
              <a:lnSpc>
                <a:spcPct val="90000"/>
              </a:lnSpc>
              <a:spcBef>
                <a:spcPts val="270"/>
              </a:spcBef>
              <a:spcAft>
                <a:spcPts val="0"/>
              </a:spcAft>
              <a:buSzPts val="1800"/>
              <a:buChar char="›"/>
              <a:defRPr/>
            </a:lvl6pPr>
            <a:lvl7pPr marL="3200400" lvl="6" indent="-342900" algn="l">
              <a:lnSpc>
                <a:spcPct val="90000"/>
              </a:lnSpc>
              <a:spcBef>
                <a:spcPts val="270"/>
              </a:spcBef>
              <a:spcAft>
                <a:spcPts val="0"/>
              </a:spcAft>
              <a:buSzPts val="1800"/>
              <a:buChar char="›"/>
              <a:defRPr/>
            </a:lvl7pPr>
            <a:lvl8pPr marL="3657600" lvl="7" indent="-342900" algn="l">
              <a:lnSpc>
                <a:spcPct val="90000"/>
              </a:lnSpc>
              <a:spcBef>
                <a:spcPts val="270"/>
              </a:spcBef>
              <a:spcAft>
                <a:spcPts val="0"/>
              </a:spcAft>
              <a:buSzPts val="1800"/>
              <a:buChar char="›"/>
              <a:defRPr/>
            </a:lvl8pPr>
            <a:lvl9pPr marL="4114800" lvl="8" indent="-342900" algn="l">
              <a:lnSpc>
                <a:spcPct val="90000"/>
              </a:lnSpc>
              <a:spcBef>
                <a:spcPts val="270"/>
              </a:spcBef>
              <a:spcAft>
                <a:spcPts val="0"/>
              </a:spcAft>
              <a:buSzPts val="1800"/>
              <a:buChar char="›"/>
              <a:defRPr/>
            </a:lvl9pPr>
          </a:lstStyle>
          <a:p>
            <a:endParaRPr/>
          </a:p>
        </p:txBody>
      </p:sp>
      <p:sp>
        <p:nvSpPr>
          <p:cNvPr id="79" name="Google Shape;79;p43"/>
          <p:cNvSpPr txBox="1">
            <a:spLocks noGrp="1"/>
          </p:cNvSpPr>
          <p:nvPr>
            <p:ph type="title"/>
          </p:nvPr>
        </p:nvSpPr>
        <p:spPr>
          <a:xfrm>
            <a:off x="76200" y="152400"/>
            <a:ext cx="8915399" cy="91440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
        <p:cNvGrpSpPr/>
        <p:nvPr/>
      </p:nvGrpSpPr>
      <p:grpSpPr>
        <a:xfrm>
          <a:off x="0" y="0"/>
          <a:ext cx="0" cy="0"/>
          <a:chOff x="0" y="0"/>
          <a:chExt cx="0" cy="0"/>
        </a:xfrm>
      </p:grpSpPr>
      <p:sp>
        <p:nvSpPr>
          <p:cNvPr id="16" name="Google Shape;16;p33"/>
          <p:cNvSpPr txBox="1">
            <a:spLocks noGrp="1"/>
          </p:cNvSpPr>
          <p:nvPr>
            <p:ph type="body" idx="1"/>
          </p:nvPr>
        </p:nvSpPr>
        <p:spPr>
          <a:xfrm>
            <a:off x="76200" y="1143000"/>
            <a:ext cx="8906854" cy="5181600"/>
          </a:xfrm>
          <a:prstGeom prst="rect">
            <a:avLst/>
          </a:prstGeom>
          <a:noFill/>
          <a:ln>
            <a:noFill/>
          </a:ln>
        </p:spPr>
        <p:txBody>
          <a:bodyPr spcFirstLastPara="1" wrap="square" lIns="91425" tIns="45700" rIns="91425" bIns="45700" anchor="t" anchorCtr="0">
            <a:noAutofit/>
          </a:bodyPr>
          <a:lstStyle>
            <a:lvl1pPr marL="457200" marR="0" lvl="0" indent="-317500" algn="l" rtl="0">
              <a:lnSpc>
                <a:spcPct val="90000"/>
              </a:lnSpc>
              <a:spcBef>
                <a:spcPts val="1200"/>
              </a:spcBef>
              <a:spcAft>
                <a:spcPts val="0"/>
              </a:spcAft>
              <a:buClr>
                <a:schemeClr val="accent5"/>
              </a:buClr>
              <a:buSzPts val="1400"/>
              <a:buFont typeface="Noto Sans Symbols"/>
              <a:buChar char="∙"/>
              <a:defRPr sz="1400" b="0" i="0" u="none" strike="noStrike" cap="none">
                <a:solidFill>
                  <a:schemeClr val="dk1"/>
                </a:solidFill>
                <a:latin typeface="Arial"/>
                <a:ea typeface="Arial"/>
                <a:cs typeface="Arial"/>
                <a:sym typeface="Arial"/>
              </a:defRPr>
            </a:lvl1pPr>
            <a:lvl2pPr marL="914400" marR="0" lvl="1" indent="-317500" algn="l" rtl="0">
              <a:lnSpc>
                <a:spcPct val="90000"/>
              </a:lnSpc>
              <a:spcBef>
                <a:spcPts val="300"/>
              </a:spcBef>
              <a:spcAft>
                <a:spcPts val="0"/>
              </a:spcAft>
              <a:buClr>
                <a:schemeClr val="accent5"/>
              </a:buClr>
              <a:buSzPts val="1400"/>
              <a:buFont typeface="Arial"/>
              <a:buChar char="–"/>
              <a:defRPr sz="1400" b="0" i="0" u="none" strike="noStrike" cap="none">
                <a:solidFill>
                  <a:schemeClr val="dk1"/>
                </a:solidFill>
                <a:latin typeface="Arial"/>
                <a:ea typeface="Arial"/>
                <a:cs typeface="Arial"/>
                <a:sym typeface="Arial"/>
              </a:defRPr>
            </a:lvl2pPr>
            <a:lvl3pPr marL="1371600" marR="0" lvl="2" indent="-317500" algn="l" rtl="0">
              <a:lnSpc>
                <a:spcPct val="90000"/>
              </a:lnSpc>
              <a:spcBef>
                <a:spcPts val="300"/>
              </a:spcBef>
              <a:spcAft>
                <a:spcPts val="0"/>
              </a:spcAft>
              <a:buClr>
                <a:schemeClr val="accent5"/>
              </a:buClr>
              <a:buSzPts val="1400"/>
              <a:buFont typeface="Arial"/>
              <a:buChar char="•"/>
              <a:defRPr sz="1400" b="0" i="0" u="none" strike="noStrike" cap="none">
                <a:solidFill>
                  <a:schemeClr val="dk1"/>
                </a:solidFill>
                <a:latin typeface="Arial"/>
                <a:ea typeface="Arial"/>
                <a:cs typeface="Arial"/>
                <a:sym typeface="Arial"/>
              </a:defRPr>
            </a:lvl3pPr>
            <a:lvl4pPr marL="1828800" marR="0" lvl="3" indent="-317500" algn="l" rtl="0">
              <a:lnSpc>
                <a:spcPct val="90000"/>
              </a:lnSpc>
              <a:spcBef>
                <a:spcPts val="300"/>
              </a:spcBef>
              <a:spcAft>
                <a:spcPts val="0"/>
              </a:spcAft>
              <a:buClr>
                <a:schemeClr val="accent5"/>
              </a:buClr>
              <a:buSzPts val="1400"/>
              <a:buFont typeface="Arial"/>
              <a:buChar char="−"/>
              <a:defRPr sz="1400" b="0" i="0" u="none" strike="noStrike" cap="none">
                <a:solidFill>
                  <a:schemeClr val="dk1"/>
                </a:solidFill>
                <a:latin typeface="Arial"/>
                <a:ea typeface="Arial"/>
                <a:cs typeface="Arial"/>
                <a:sym typeface="Arial"/>
              </a:defRPr>
            </a:lvl4pPr>
            <a:lvl5pPr marL="2286000" marR="0" lvl="4" indent="-317500" algn="l" rtl="0">
              <a:lnSpc>
                <a:spcPct val="90000"/>
              </a:lnSpc>
              <a:spcBef>
                <a:spcPts val="300"/>
              </a:spcBef>
              <a:spcAft>
                <a:spcPts val="0"/>
              </a:spcAft>
              <a:buClr>
                <a:schemeClr val="accent5"/>
              </a:buClr>
              <a:buSzPts val="1400"/>
              <a:buFont typeface="Arial"/>
              <a:buChar char="›"/>
              <a:defRPr sz="1400" b="0" i="0" u="none" strike="noStrike" cap="none">
                <a:solidFill>
                  <a:schemeClr val="dk1"/>
                </a:solidFill>
                <a:latin typeface="Arial"/>
                <a:ea typeface="Arial"/>
                <a:cs typeface="Arial"/>
                <a:sym typeface="Arial"/>
              </a:defRPr>
            </a:lvl5pPr>
            <a:lvl6pPr marL="2743200" marR="0" lvl="5" indent="-330200" algn="l" rtl="0">
              <a:lnSpc>
                <a:spcPct val="90000"/>
              </a:lnSpc>
              <a:spcBef>
                <a:spcPts val="240"/>
              </a:spcBef>
              <a:spcAft>
                <a:spcPts val="0"/>
              </a:spcAft>
              <a:buClr>
                <a:schemeClr val="folHlink"/>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lnSpc>
                <a:spcPct val="90000"/>
              </a:lnSpc>
              <a:spcBef>
                <a:spcPts val="240"/>
              </a:spcBef>
              <a:spcAft>
                <a:spcPts val="0"/>
              </a:spcAft>
              <a:buClr>
                <a:schemeClr val="folHlink"/>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lnSpc>
                <a:spcPct val="90000"/>
              </a:lnSpc>
              <a:spcBef>
                <a:spcPts val="240"/>
              </a:spcBef>
              <a:spcAft>
                <a:spcPts val="0"/>
              </a:spcAft>
              <a:buClr>
                <a:schemeClr val="folHlink"/>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lnSpc>
                <a:spcPct val="90000"/>
              </a:lnSpc>
              <a:spcBef>
                <a:spcPts val="240"/>
              </a:spcBef>
              <a:spcAft>
                <a:spcPts val="0"/>
              </a:spcAft>
              <a:buClr>
                <a:schemeClr val="folHlink"/>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7" name="Google Shape;17;p33"/>
          <p:cNvSpPr txBox="1">
            <a:spLocks noGrp="1"/>
          </p:cNvSpPr>
          <p:nvPr>
            <p:ph type="title"/>
          </p:nvPr>
        </p:nvSpPr>
        <p:spPr>
          <a:xfrm>
            <a:off x="76200" y="152400"/>
            <a:ext cx="8915399" cy="9144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0000"/>
              </a:buClr>
              <a:buSzPts val="1400"/>
              <a:buFont typeface="Arial"/>
              <a:buNone/>
              <a:defRPr sz="3000" b="0" i="0" u="none" strike="noStrike" cap="none">
                <a:solidFill>
                  <a:schemeClr val="dk1"/>
                </a:solidFill>
                <a:latin typeface="Palatino Linotype"/>
                <a:ea typeface="Palatino Linotype"/>
                <a:cs typeface="Palatino Linotype"/>
                <a:sym typeface="Palatino Linotype"/>
              </a:defRPr>
            </a:lvl1pPr>
            <a:lvl2pPr marR="0" lvl="1" algn="l" rtl="0">
              <a:lnSpc>
                <a:spcPct val="90000"/>
              </a:lnSpc>
              <a:spcBef>
                <a:spcPts val="0"/>
              </a:spcBef>
              <a:spcAft>
                <a:spcPts val="0"/>
              </a:spcAft>
              <a:buClr>
                <a:srgbClr val="000000"/>
              </a:buClr>
              <a:buSzPts val="1400"/>
              <a:buFont typeface="Arial"/>
              <a:buNone/>
              <a:defRPr sz="2200" b="1" i="0" u="none" strike="noStrike" cap="none">
                <a:solidFill>
                  <a:schemeClr val="dk2"/>
                </a:solidFill>
                <a:latin typeface="Arial"/>
                <a:ea typeface="Arial"/>
                <a:cs typeface="Arial"/>
                <a:sym typeface="Arial"/>
              </a:defRPr>
            </a:lvl2pPr>
            <a:lvl3pPr marR="0" lvl="2" algn="l" rtl="0">
              <a:lnSpc>
                <a:spcPct val="90000"/>
              </a:lnSpc>
              <a:spcBef>
                <a:spcPts val="0"/>
              </a:spcBef>
              <a:spcAft>
                <a:spcPts val="0"/>
              </a:spcAft>
              <a:buClr>
                <a:srgbClr val="000000"/>
              </a:buClr>
              <a:buSzPts val="1400"/>
              <a:buFont typeface="Arial"/>
              <a:buNone/>
              <a:defRPr sz="2200" b="1" i="0" u="none" strike="noStrike" cap="none">
                <a:solidFill>
                  <a:schemeClr val="dk2"/>
                </a:solidFill>
                <a:latin typeface="Arial"/>
                <a:ea typeface="Arial"/>
                <a:cs typeface="Arial"/>
                <a:sym typeface="Arial"/>
              </a:defRPr>
            </a:lvl3pPr>
            <a:lvl4pPr marR="0" lvl="3" algn="l" rtl="0">
              <a:lnSpc>
                <a:spcPct val="90000"/>
              </a:lnSpc>
              <a:spcBef>
                <a:spcPts val="0"/>
              </a:spcBef>
              <a:spcAft>
                <a:spcPts val="0"/>
              </a:spcAft>
              <a:buClr>
                <a:srgbClr val="000000"/>
              </a:buClr>
              <a:buSzPts val="1400"/>
              <a:buFont typeface="Arial"/>
              <a:buNone/>
              <a:defRPr sz="2200" b="1" i="0" u="none" strike="noStrike" cap="none">
                <a:solidFill>
                  <a:schemeClr val="dk2"/>
                </a:solidFill>
                <a:latin typeface="Arial"/>
                <a:ea typeface="Arial"/>
                <a:cs typeface="Arial"/>
                <a:sym typeface="Arial"/>
              </a:defRPr>
            </a:lvl4pPr>
            <a:lvl5pPr marR="0" lvl="4" algn="l" rtl="0">
              <a:lnSpc>
                <a:spcPct val="90000"/>
              </a:lnSpc>
              <a:spcBef>
                <a:spcPts val="0"/>
              </a:spcBef>
              <a:spcAft>
                <a:spcPts val="0"/>
              </a:spcAft>
              <a:buClr>
                <a:srgbClr val="000000"/>
              </a:buClr>
              <a:buSzPts val="1400"/>
              <a:buFont typeface="Arial"/>
              <a:buNone/>
              <a:defRPr sz="2200" b="1" i="0" u="none" strike="noStrike" cap="none">
                <a:solidFill>
                  <a:schemeClr val="dk2"/>
                </a:solidFill>
                <a:latin typeface="Arial"/>
                <a:ea typeface="Arial"/>
                <a:cs typeface="Arial"/>
                <a:sym typeface="Arial"/>
              </a:defRPr>
            </a:lvl5pPr>
            <a:lvl6pPr marR="0" lvl="5" algn="l" rtl="0">
              <a:lnSpc>
                <a:spcPct val="90000"/>
              </a:lnSpc>
              <a:spcBef>
                <a:spcPts val="0"/>
              </a:spcBef>
              <a:spcAft>
                <a:spcPts val="0"/>
              </a:spcAft>
              <a:buClr>
                <a:srgbClr val="000000"/>
              </a:buClr>
              <a:buSzPts val="1400"/>
              <a:buFont typeface="Arial"/>
              <a:buNone/>
              <a:defRPr sz="2200" b="1" i="0" u="none" strike="noStrike" cap="none">
                <a:solidFill>
                  <a:schemeClr val="dk2"/>
                </a:solidFill>
                <a:latin typeface="Arial"/>
                <a:ea typeface="Arial"/>
                <a:cs typeface="Arial"/>
                <a:sym typeface="Arial"/>
              </a:defRPr>
            </a:lvl6pPr>
            <a:lvl7pPr marR="0" lvl="6" algn="l" rtl="0">
              <a:lnSpc>
                <a:spcPct val="90000"/>
              </a:lnSpc>
              <a:spcBef>
                <a:spcPts val="0"/>
              </a:spcBef>
              <a:spcAft>
                <a:spcPts val="0"/>
              </a:spcAft>
              <a:buClr>
                <a:srgbClr val="000000"/>
              </a:buClr>
              <a:buSzPts val="1400"/>
              <a:buFont typeface="Arial"/>
              <a:buNone/>
              <a:defRPr sz="2200" b="1" i="0" u="none" strike="noStrike" cap="none">
                <a:solidFill>
                  <a:schemeClr val="dk2"/>
                </a:solidFill>
                <a:latin typeface="Arial"/>
                <a:ea typeface="Arial"/>
                <a:cs typeface="Arial"/>
                <a:sym typeface="Arial"/>
              </a:defRPr>
            </a:lvl7pPr>
            <a:lvl8pPr marR="0" lvl="7" algn="l" rtl="0">
              <a:lnSpc>
                <a:spcPct val="90000"/>
              </a:lnSpc>
              <a:spcBef>
                <a:spcPts val="0"/>
              </a:spcBef>
              <a:spcAft>
                <a:spcPts val="0"/>
              </a:spcAft>
              <a:buClr>
                <a:srgbClr val="000000"/>
              </a:buClr>
              <a:buSzPts val="1400"/>
              <a:buFont typeface="Arial"/>
              <a:buNone/>
              <a:defRPr sz="2200" b="1" i="0" u="none" strike="noStrike" cap="none">
                <a:solidFill>
                  <a:schemeClr val="dk2"/>
                </a:solidFill>
                <a:latin typeface="Arial"/>
                <a:ea typeface="Arial"/>
                <a:cs typeface="Arial"/>
                <a:sym typeface="Arial"/>
              </a:defRPr>
            </a:lvl8pPr>
            <a:lvl9pPr marR="0" lvl="8" algn="l" rtl="0">
              <a:lnSpc>
                <a:spcPct val="90000"/>
              </a:lnSpc>
              <a:spcBef>
                <a:spcPts val="0"/>
              </a:spcBef>
              <a:spcAft>
                <a:spcPts val="0"/>
              </a:spcAft>
              <a:buClr>
                <a:srgbClr val="000000"/>
              </a:buClr>
              <a:buSzPts val="1400"/>
              <a:buFont typeface="Arial"/>
              <a:buNone/>
              <a:defRPr sz="2200" b="1" i="0" u="none" strike="noStrike" cap="none">
                <a:solidFill>
                  <a:schemeClr val="dk2"/>
                </a:solidFill>
                <a:latin typeface="Arial"/>
                <a:ea typeface="Arial"/>
                <a:cs typeface="Arial"/>
                <a:sym typeface="Arial"/>
              </a:defRPr>
            </a:lvl9pPr>
          </a:lstStyle>
          <a:p>
            <a:endParaRPr/>
          </a:p>
        </p:txBody>
      </p:sp>
      <p:sp>
        <p:nvSpPr>
          <p:cNvPr id="18" name="Google Shape;18;p33"/>
          <p:cNvSpPr/>
          <p:nvPr/>
        </p:nvSpPr>
        <p:spPr>
          <a:xfrm>
            <a:off x="0" y="0"/>
            <a:ext cx="9144000" cy="76200"/>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p:txBody>
      </p:sp>
      <p:grpSp>
        <p:nvGrpSpPr>
          <p:cNvPr id="19" name="Google Shape;19;p33"/>
          <p:cNvGrpSpPr/>
          <p:nvPr/>
        </p:nvGrpSpPr>
        <p:grpSpPr>
          <a:xfrm>
            <a:off x="7772400" y="6539628"/>
            <a:ext cx="914400" cy="242870"/>
            <a:chOff x="240" y="3738"/>
            <a:chExt cx="1634" cy="434"/>
          </a:xfrm>
        </p:grpSpPr>
        <p:sp>
          <p:nvSpPr>
            <p:cNvPr id="20" name="Google Shape;20;p33"/>
            <p:cNvSpPr/>
            <p:nvPr/>
          </p:nvSpPr>
          <p:spPr>
            <a:xfrm>
              <a:off x="797" y="3795"/>
              <a:ext cx="256" cy="314"/>
            </a:xfrm>
            <a:custGeom>
              <a:avLst/>
              <a:gdLst/>
              <a:ahLst/>
              <a:cxnLst/>
              <a:rect l="l" t="t" r="r" b="b"/>
              <a:pathLst>
                <a:path w="346" h="422" extrusionOk="0">
                  <a:moveTo>
                    <a:pt x="63" y="293"/>
                  </a:moveTo>
                  <a:cubicBezTo>
                    <a:pt x="73" y="307"/>
                    <a:pt x="103" y="353"/>
                    <a:pt x="188" y="353"/>
                  </a:cubicBezTo>
                  <a:cubicBezTo>
                    <a:pt x="202" y="353"/>
                    <a:pt x="217" y="352"/>
                    <a:pt x="231" y="347"/>
                  </a:cubicBezTo>
                  <a:cubicBezTo>
                    <a:pt x="260" y="335"/>
                    <a:pt x="265" y="314"/>
                    <a:pt x="265" y="301"/>
                  </a:cubicBezTo>
                  <a:cubicBezTo>
                    <a:pt x="265" y="275"/>
                    <a:pt x="247" y="266"/>
                    <a:pt x="235" y="261"/>
                  </a:cubicBezTo>
                  <a:cubicBezTo>
                    <a:pt x="226" y="257"/>
                    <a:pt x="225" y="257"/>
                    <a:pt x="188" y="248"/>
                  </a:cubicBezTo>
                  <a:cubicBezTo>
                    <a:pt x="140" y="238"/>
                    <a:pt x="140" y="238"/>
                    <a:pt x="140" y="238"/>
                  </a:cubicBezTo>
                  <a:cubicBezTo>
                    <a:pt x="114" y="232"/>
                    <a:pt x="102" y="229"/>
                    <a:pt x="89" y="224"/>
                  </a:cubicBezTo>
                  <a:cubicBezTo>
                    <a:pt x="71" y="216"/>
                    <a:pt x="22" y="192"/>
                    <a:pt x="22" y="125"/>
                  </a:cubicBezTo>
                  <a:cubicBezTo>
                    <a:pt x="22" y="49"/>
                    <a:pt x="86" y="0"/>
                    <a:pt x="180" y="0"/>
                  </a:cubicBezTo>
                  <a:cubicBezTo>
                    <a:pt x="267" y="0"/>
                    <a:pt x="313" y="43"/>
                    <a:pt x="342" y="82"/>
                  </a:cubicBezTo>
                  <a:cubicBezTo>
                    <a:pt x="280" y="128"/>
                    <a:pt x="280" y="128"/>
                    <a:pt x="280" y="128"/>
                  </a:cubicBezTo>
                  <a:cubicBezTo>
                    <a:pt x="267" y="108"/>
                    <a:pt x="241" y="68"/>
                    <a:pt x="176" y="68"/>
                  </a:cubicBezTo>
                  <a:cubicBezTo>
                    <a:pt x="136" y="68"/>
                    <a:pt x="101" y="86"/>
                    <a:pt x="101" y="117"/>
                  </a:cubicBezTo>
                  <a:cubicBezTo>
                    <a:pt x="101" y="151"/>
                    <a:pt x="138" y="158"/>
                    <a:pt x="175" y="165"/>
                  </a:cubicBezTo>
                  <a:cubicBezTo>
                    <a:pt x="216" y="174"/>
                    <a:pt x="216" y="174"/>
                    <a:pt x="216" y="174"/>
                  </a:cubicBezTo>
                  <a:cubicBezTo>
                    <a:pt x="270" y="185"/>
                    <a:pt x="346" y="207"/>
                    <a:pt x="346" y="293"/>
                  </a:cubicBezTo>
                  <a:cubicBezTo>
                    <a:pt x="346" y="385"/>
                    <a:pt x="261" y="422"/>
                    <a:pt x="176" y="422"/>
                  </a:cubicBezTo>
                  <a:cubicBezTo>
                    <a:pt x="153" y="422"/>
                    <a:pt x="128" y="420"/>
                    <a:pt x="104" y="413"/>
                  </a:cubicBezTo>
                  <a:cubicBezTo>
                    <a:pt x="77" y="405"/>
                    <a:pt x="30" y="386"/>
                    <a:pt x="0" y="337"/>
                  </a:cubicBezTo>
                  <a:lnTo>
                    <a:pt x="63" y="293"/>
                  </a:lnTo>
                  <a:close/>
                </a:path>
              </a:pathLst>
            </a:custGeom>
            <a:solidFill>
              <a:srgbClr val="252C6A"/>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 name="Google Shape;21;p33"/>
            <p:cNvSpPr/>
            <p:nvPr/>
          </p:nvSpPr>
          <p:spPr>
            <a:xfrm>
              <a:off x="1084" y="3884"/>
              <a:ext cx="211" cy="224"/>
            </a:xfrm>
            <a:custGeom>
              <a:avLst/>
              <a:gdLst/>
              <a:ahLst/>
              <a:cxnLst/>
              <a:rect l="l" t="t" r="r" b="b"/>
              <a:pathLst>
                <a:path w="285" h="302" extrusionOk="0">
                  <a:moveTo>
                    <a:pt x="208" y="114"/>
                  </a:moveTo>
                  <a:cubicBezTo>
                    <a:pt x="202" y="70"/>
                    <a:pt x="174" y="55"/>
                    <a:pt x="144" y="55"/>
                  </a:cubicBezTo>
                  <a:cubicBezTo>
                    <a:pt x="108" y="55"/>
                    <a:pt x="83" y="76"/>
                    <a:pt x="75" y="114"/>
                  </a:cubicBezTo>
                  <a:lnTo>
                    <a:pt x="208" y="114"/>
                  </a:lnTo>
                  <a:close/>
                  <a:moveTo>
                    <a:pt x="285" y="229"/>
                  </a:moveTo>
                  <a:cubicBezTo>
                    <a:pt x="250" y="277"/>
                    <a:pt x="204" y="302"/>
                    <a:pt x="146" y="302"/>
                  </a:cubicBezTo>
                  <a:cubicBezTo>
                    <a:pt x="72" y="302"/>
                    <a:pt x="0" y="254"/>
                    <a:pt x="0" y="150"/>
                  </a:cubicBezTo>
                  <a:cubicBezTo>
                    <a:pt x="0" y="54"/>
                    <a:pt x="62" y="0"/>
                    <a:pt x="142" y="0"/>
                  </a:cubicBezTo>
                  <a:cubicBezTo>
                    <a:pt x="217" y="0"/>
                    <a:pt x="248" y="45"/>
                    <a:pt x="254" y="54"/>
                  </a:cubicBezTo>
                  <a:cubicBezTo>
                    <a:pt x="277" y="87"/>
                    <a:pt x="282" y="136"/>
                    <a:pt x="283" y="165"/>
                  </a:cubicBezTo>
                  <a:cubicBezTo>
                    <a:pt x="73" y="165"/>
                    <a:pt x="73" y="165"/>
                    <a:pt x="73" y="165"/>
                  </a:cubicBezTo>
                  <a:cubicBezTo>
                    <a:pt x="80" y="209"/>
                    <a:pt x="108" y="235"/>
                    <a:pt x="153" y="235"/>
                  </a:cubicBezTo>
                  <a:cubicBezTo>
                    <a:pt x="200" y="235"/>
                    <a:pt x="219" y="208"/>
                    <a:pt x="227" y="196"/>
                  </a:cubicBezTo>
                  <a:lnTo>
                    <a:pt x="285" y="229"/>
                  </a:lnTo>
                  <a:close/>
                </a:path>
              </a:pathLst>
            </a:custGeom>
            <a:solidFill>
              <a:srgbClr val="252C6A"/>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 name="Google Shape;22;p33"/>
            <p:cNvSpPr/>
            <p:nvPr/>
          </p:nvSpPr>
          <p:spPr>
            <a:xfrm>
              <a:off x="1323" y="3884"/>
              <a:ext cx="205" cy="288"/>
            </a:xfrm>
            <a:custGeom>
              <a:avLst/>
              <a:gdLst/>
              <a:ahLst/>
              <a:cxnLst/>
              <a:rect l="l" t="t" r="r" b="b"/>
              <a:pathLst>
                <a:path w="276" h="388" extrusionOk="0">
                  <a:moveTo>
                    <a:pt x="140" y="61"/>
                  </a:moveTo>
                  <a:cubicBezTo>
                    <a:pt x="105" y="61"/>
                    <a:pt x="70" y="84"/>
                    <a:pt x="70" y="139"/>
                  </a:cubicBezTo>
                  <a:cubicBezTo>
                    <a:pt x="70" y="188"/>
                    <a:pt x="100" y="214"/>
                    <a:pt x="140" y="214"/>
                  </a:cubicBezTo>
                  <a:cubicBezTo>
                    <a:pt x="177" y="214"/>
                    <a:pt x="210" y="194"/>
                    <a:pt x="210" y="142"/>
                  </a:cubicBezTo>
                  <a:cubicBezTo>
                    <a:pt x="211" y="96"/>
                    <a:pt x="186" y="61"/>
                    <a:pt x="140" y="61"/>
                  </a:cubicBezTo>
                  <a:moveTo>
                    <a:pt x="276" y="9"/>
                  </a:moveTo>
                  <a:cubicBezTo>
                    <a:pt x="276" y="242"/>
                    <a:pt x="276" y="242"/>
                    <a:pt x="276" y="242"/>
                  </a:cubicBezTo>
                  <a:cubicBezTo>
                    <a:pt x="276" y="298"/>
                    <a:pt x="276" y="321"/>
                    <a:pt x="258" y="345"/>
                  </a:cubicBezTo>
                  <a:cubicBezTo>
                    <a:pt x="242" y="366"/>
                    <a:pt x="207" y="388"/>
                    <a:pt x="140" y="388"/>
                  </a:cubicBezTo>
                  <a:cubicBezTo>
                    <a:pt x="38" y="388"/>
                    <a:pt x="18" y="344"/>
                    <a:pt x="9" y="299"/>
                  </a:cubicBezTo>
                  <a:cubicBezTo>
                    <a:pt x="84" y="299"/>
                    <a:pt x="84" y="299"/>
                    <a:pt x="84" y="299"/>
                  </a:cubicBezTo>
                  <a:cubicBezTo>
                    <a:pt x="89" y="315"/>
                    <a:pt x="101" y="334"/>
                    <a:pt x="142" y="334"/>
                  </a:cubicBezTo>
                  <a:cubicBezTo>
                    <a:pt x="177" y="334"/>
                    <a:pt x="192" y="320"/>
                    <a:pt x="198" y="311"/>
                  </a:cubicBezTo>
                  <a:cubicBezTo>
                    <a:pt x="208" y="297"/>
                    <a:pt x="208" y="281"/>
                    <a:pt x="208" y="246"/>
                  </a:cubicBezTo>
                  <a:cubicBezTo>
                    <a:pt x="194" y="259"/>
                    <a:pt x="164" y="277"/>
                    <a:pt x="123" y="277"/>
                  </a:cubicBezTo>
                  <a:cubicBezTo>
                    <a:pt x="56" y="277"/>
                    <a:pt x="0" y="231"/>
                    <a:pt x="0" y="141"/>
                  </a:cubicBezTo>
                  <a:cubicBezTo>
                    <a:pt x="0" y="35"/>
                    <a:pt x="75" y="0"/>
                    <a:pt x="128" y="0"/>
                  </a:cubicBezTo>
                  <a:cubicBezTo>
                    <a:pt x="179" y="0"/>
                    <a:pt x="200" y="28"/>
                    <a:pt x="208" y="38"/>
                  </a:cubicBezTo>
                  <a:cubicBezTo>
                    <a:pt x="208" y="9"/>
                    <a:pt x="208" y="9"/>
                    <a:pt x="208" y="9"/>
                  </a:cubicBezTo>
                  <a:lnTo>
                    <a:pt x="276" y="9"/>
                  </a:lnTo>
                  <a:close/>
                </a:path>
              </a:pathLst>
            </a:custGeom>
            <a:solidFill>
              <a:srgbClr val="252C6A"/>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 name="Google Shape;23;p33"/>
            <p:cNvSpPr/>
            <p:nvPr/>
          </p:nvSpPr>
          <p:spPr>
            <a:xfrm>
              <a:off x="1567" y="3884"/>
              <a:ext cx="200" cy="222"/>
            </a:xfrm>
            <a:custGeom>
              <a:avLst/>
              <a:gdLst/>
              <a:ahLst/>
              <a:cxnLst/>
              <a:rect l="l" t="t" r="r" b="b"/>
              <a:pathLst>
                <a:path w="270" h="300" extrusionOk="0">
                  <a:moveTo>
                    <a:pt x="189" y="151"/>
                  </a:moveTo>
                  <a:cubicBezTo>
                    <a:pt x="176" y="158"/>
                    <a:pt x="160" y="163"/>
                    <a:pt x="130" y="168"/>
                  </a:cubicBezTo>
                  <a:cubicBezTo>
                    <a:pt x="105" y="172"/>
                    <a:pt x="73" y="178"/>
                    <a:pt x="73" y="208"/>
                  </a:cubicBezTo>
                  <a:cubicBezTo>
                    <a:pt x="73" y="230"/>
                    <a:pt x="91" y="241"/>
                    <a:pt x="119" y="241"/>
                  </a:cubicBezTo>
                  <a:cubicBezTo>
                    <a:pt x="153" y="241"/>
                    <a:pt x="178" y="225"/>
                    <a:pt x="185" y="208"/>
                  </a:cubicBezTo>
                  <a:cubicBezTo>
                    <a:pt x="189" y="200"/>
                    <a:pt x="189" y="191"/>
                    <a:pt x="189" y="183"/>
                  </a:cubicBezTo>
                  <a:lnTo>
                    <a:pt x="189" y="151"/>
                  </a:lnTo>
                  <a:close/>
                  <a:moveTo>
                    <a:pt x="14" y="92"/>
                  </a:moveTo>
                  <a:cubicBezTo>
                    <a:pt x="15" y="78"/>
                    <a:pt x="16" y="66"/>
                    <a:pt x="25" y="50"/>
                  </a:cubicBezTo>
                  <a:cubicBezTo>
                    <a:pt x="52" y="0"/>
                    <a:pt x="120" y="0"/>
                    <a:pt x="138" y="0"/>
                  </a:cubicBezTo>
                  <a:cubicBezTo>
                    <a:pt x="165" y="0"/>
                    <a:pt x="198" y="4"/>
                    <a:pt x="223" y="18"/>
                  </a:cubicBezTo>
                  <a:cubicBezTo>
                    <a:pt x="257" y="39"/>
                    <a:pt x="258" y="66"/>
                    <a:pt x="258" y="96"/>
                  </a:cubicBezTo>
                  <a:cubicBezTo>
                    <a:pt x="258" y="247"/>
                    <a:pt x="258" y="247"/>
                    <a:pt x="258" y="247"/>
                  </a:cubicBezTo>
                  <a:cubicBezTo>
                    <a:pt x="258" y="269"/>
                    <a:pt x="258" y="276"/>
                    <a:pt x="270" y="293"/>
                  </a:cubicBezTo>
                  <a:cubicBezTo>
                    <a:pt x="189" y="293"/>
                    <a:pt x="189" y="293"/>
                    <a:pt x="189" y="293"/>
                  </a:cubicBezTo>
                  <a:cubicBezTo>
                    <a:pt x="189" y="286"/>
                    <a:pt x="188" y="275"/>
                    <a:pt x="188" y="271"/>
                  </a:cubicBezTo>
                  <a:cubicBezTo>
                    <a:pt x="173" y="283"/>
                    <a:pt x="143" y="300"/>
                    <a:pt x="103" y="300"/>
                  </a:cubicBezTo>
                  <a:cubicBezTo>
                    <a:pt x="39" y="300"/>
                    <a:pt x="0" y="260"/>
                    <a:pt x="0" y="211"/>
                  </a:cubicBezTo>
                  <a:cubicBezTo>
                    <a:pt x="0" y="197"/>
                    <a:pt x="4" y="184"/>
                    <a:pt x="10" y="172"/>
                  </a:cubicBezTo>
                  <a:cubicBezTo>
                    <a:pt x="30" y="132"/>
                    <a:pt x="74" y="122"/>
                    <a:pt x="101" y="117"/>
                  </a:cubicBezTo>
                  <a:cubicBezTo>
                    <a:pt x="160" y="105"/>
                    <a:pt x="164" y="104"/>
                    <a:pt x="189" y="96"/>
                  </a:cubicBezTo>
                  <a:cubicBezTo>
                    <a:pt x="189" y="82"/>
                    <a:pt x="188" y="53"/>
                    <a:pt x="141" y="53"/>
                  </a:cubicBezTo>
                  <a:cubicBezTo>
                    <a:pt x="112" y="53"/>
                    <a:pt x="97" y="62"/>
                    <a:pt x="90" y="71"/>
                  </a:cubicBezTo>
                  <a:cubicBezTo>
                    <a:pt x="83" y="80"/>
                    <a:pt x="83" y="88"/>
                    <a:pt x="83" y="96"/>
                  </a:cubicBezTo>
                  <a:lnTo>
                    <a:pt x="14" y="92"/>
                  </a:lnTo>
                  <a:close/>
                </a:path>
              </a:pathLst>
            </a:custGeom>
            <a:solidFill>
              <a:srgbClr val="252C6A"/>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 name="Google Shape;24;p33"/>
            <p:cNvSpPr/>
            <p:nvPr/>
          </p:nvSpPr>
          <p:spPr>
            <a:xfrm>
              <a:off x="1823" y="3804"/>
              <a:ext cx="51" cy="297"/>
            </a:xfrm>
            <a:prstGeom prst="rect">
              <a:avLst/>
            </a:prstGeom>
            <a:solidFill>
              <a:srgbClr val="252C6A"/>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5" name="Google Shape;25;p33"/>
            <p:cNvSpPr/>
            <p:nvPr/>
          </p:nvSpPr>
          <p:spPr>
            <a:xfrm>
              <a:off x="490" y="3955"/>
              <a:ext cx="250" cy="217"/>
            </a:xfrm>
            <a:custGeom>
              <a:avLst/>
              <a:gdLst/>
              <a:ahLst/>
              <a:cxnLst/>
              <a:rect l="l" t="t" r="r" b="b"/>
              <a:pathLst>
                <a:path w="250" h="217" extrusionOk="0">
                  <a:moveTo>
                    <a:pt x="125" y="217"/>
                  </a:moveTo>
                  <a:lnTo>
                    <a:pt x="108" y="62"/>
                  </a:lnTo>
                  <a:lnTo>
                    <a:pt x="250" y="0"/>
                  </a:lnTo>
                  <a:lnTo>
                    <a:pt x="0" y="0"/>
                  </a:lnTo>
                  <a:lnTo>
                    <a:pt x="125" y="217"/>
                  </a:lnTo>
                  <a:close/>
                </a:path>
              </a:pathLst>
            </a:custGeom>
            <a:solidFill>
              <a:srgbClr val="3AC1CC"/>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6" name="Google Shape;26;p33"/>
            <p:cNvSpPr/>
            <p:nvPr/>
          </p:nvSpPr>
          <p:spPr>
            <a:xfrm>
              <a:off x="365" y="3738"/>
              <a:ext cx="250" cy="217"/>
            </a:xfrm>
            <a:custGeom>
              <a:avLst/>
              <a:gdLst/>
              <a:ahLst/>
              <a:cxnLst/>
              <a:rect l="l" t="t" r="r" b="b"/>
              <a:pathLst>
                <a:path w="250" h="217" extrusionOk="0">
                  <a:moveTo>
                    <a:pt x="250" y="0"/>
                  </a:moveTo>
                  <a:lnTo>
                    <a:pt x="125" y="92"/>
                  </a:lnTo>
                  <a:lnTo>
                    <a:pt x="0" y="0"/>
                  </a:lnTo>
                  <a:lnTo>
                    <a:pt x="125" y="217"/>
                  </a:lnTo>
                  <a:lnTo>
                    <a:pt x="250" y="0"/>
                  </a:lnTo>
                  <a:close/>
                </a:path>
              </a:pathLst>
            </a:custGeom>
            <a:solidFill>
              <a:srgbClr val="3AC1CC"/>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 name="Google Shape;27;p33"/>
            <p:cNvSpPr/>
            <p:nvPr/>
          </p:nvSpPr>
          <p:spPr>
            <a:xfrm>
              <a:off x="240" y="3955"/>
              <a:ext cx="250" cy="217"/>
            </a:xfrm>
            <a:custGeom>
              <a:avLst/>
              <a:gdLst/>
              <a:ahLst/>
              <a:cxnLst/>
              <a:rect l="l" t="t" r="r" b="b"/>
              <a:pathLst>
                <a:path w="250" h="217" extrusionOk="0">
                  <a:moveTo>
                    <a:pt x="125" y="217"/>
                  </a:moveTo>
                  <a:lnTo>
                    <a:pt x="141" y="62"/>
                  </a:lnTo>
                  <a:lnTo>
                    <a:pt x="0" y="0"/>
                  </a:lnTo>
                  <a:lnTo>
                    <a:pt x="250" y="0"/>
                  </a:lnTo>
                  <a:lnTo>
                    <a:pt x="125" y="217"/>
                  </a:lnTo>
                  <a:close/>
                </a:path>
              </a:pathLst>
            </a:custGeom>
            <a:solidFill>
              <a:srgbClr val="3AC1CC"/>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28" name="Google Shape;28;p33"/>
          <p:cNvSpPr txBox="1"/>
          <p:nvPr/>
        </p:nvSpPr>
        <p:spPr>
          <a:xfrm>
            <a:off x="8686800" y="6584460"/>
            <a:ext cx="439948" cy="225484"/>
          </a:xfrm>
          <a:prstGeom prst="rect">
            <a:avLst/>
          </a:prstGeom>
          <a:noFill/>
          <a:ln>
            <a:noFill/>
          </a:ln>
        </p:spPr>
        <p:txBody>
          <a:bodyPr spcFirstLastPara="1" wrap="square" lIns="91425" tIns="45700" rIns="91425" bIns="45700" anchor="ctr" anchorCtr="0">
            <a:noAutofit/>
          </a:bodyPr>
          <a:lstStyle/>
          <a:p>
            <a:pPr marL="0" marR="0" lvl="0" indent="0" algn="r" rtl="0">
              <a:lnSpc>
                <a:spcPct val="90000"/>
              </a:lnSpc>
              <a:spcBef>
                <a:spcPts val="0"/>
              </a:spcBef>
              <a:spcAft>
                <a:spcPts val="0"/>
              </a:spcAft>
              <a:buClr>
                <a:srgbClr val="000000"/>
              </a:buClr>
              <a:buSzPts val="900"/>
              <a:buFont typeface="Arial"/>
              <a:buNone/>
            </a:pPr>
            <a:fld id="{00000000-1234-1234-1234-123412341234}" type="slidenum">
              <a:rPr lang="en-US" sz="900" b="0" i="0" u="none" strike="noStrike" cap="none">
                <a:solidFill>
                  <a:srgbClr val="000000"/>
                </a:solidFill>
                <a:latin typeface="Arial"/>
                <a:ea typeface="Arial"/>
                <a:cs typeface="Arial"/>
                <a:sym typeface="Arial"/>
              </a:rPr>
              <a:t>‹#›</a:t>
            </a:fld>
            <a:endParaRPr sz="9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www.mtu.edu/hr/current/compensation-structure/" TargetMode="Externa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pic>
        <p:nvPicPr>
          <p:cNvPr id="85" name="Google Shape;85;p1"/>
          <p:cNvPicPr preferRelativeResize="0"/>
          <p:nvPr/>
        </p:nvPicPr>
        <p:blipFill rotWithShape="1">
          <a:blip r:embed="rId3">
            <a:alphaModFix/>
          </a:blip>
          <a:srcRect/>
          <a:stretch/>
        </p:blipFill>
        <p:spPr>
          <a:xfrm>
            <a:off x="0" y="5410200"/>
            <a:ext cx="9144000" cy="1447800"/>
          </a:xfrm>
          <a:prstGeom prst="rect">
            <a:avLst/>
          </a:prstGeom>
          <a:noFill/>
          <a:ln>
            <a:noFill/>
          </a:ln>
        </p:spPr>
      </p:pic>
      <p:sp>
        <p:nvSpPr>
          <p:cNvPr id="86" name="Google Shape;86;p1"/>
          <p:cNvSpPr txBox="1">
            <a:spLocks noGrp="1"/>
          </p:cNvSpPr>
          <p:nvPr>
            <p:ph type="body" idx="2"/>
          </p:nvPr>
        </p:nvSpPr>
        <p:spPr>
          <a:xfrm>
            <a:off x="838200" y="1239899"/>
            <a:ext cx="4698900" cy="341700"/>
          </a:xfrm>
          <a:prstGeom prst="rect">
            <a:avLst/>
          </a:prstGeom>
          <a:noFill/>
          <a:ln>
            <a:noFill/>
          </a:ln>
        </p:spPr>
        <p:txBody>
          <a:bodyPr spcFirstLastPara="1" wrap="square" lIns="45700" tIns="45700" rIns="45700" bIns="45700" anchor="b" anchorCtr="0">
            <a:spAutoFit/>
          </a:bodyPr>
          <a:lstStyle/>
          <a:p>
            <a:pPr marL="0" marR="0" lvl="0" indent="0" algn="l" rtl="0">
              <a:lnSpc>
                <a:spcPct val="90000"/>
              </a:lnSpc>
              <a:spcBef>
                <a:spcPts val="0"/>
              </a:spcBef>
              <a:spcAft>
                <a:spcPts val="0"/>
              </a:spcAft>
              <a:buClr>
                <a:schemeClr val="accent5"/>
              </a:buClr>
              <a:buSzPts val="1800"/>
              <a:buFont typeface="Arial"/>
              <a:buNone/>
            </a:pPr>
            <a:r>
              <a:rPr lang="en-US">
                <a:solidFill>
                  <a:schemeClr val="dk1"/>
                </a:solidFill>
              </a:rPr>
              <a:t>Michigan Technological University</a:t>
            </a:r>
            <a:endParaRPr/>
          </a:p>
        </p:txBody>
      </p:sp>
      <p:sp>
        <p:nvSpPr>
          <p:cNvPr id="87" name="Google Shape;87;p1"/>
          <p:cNvSpPr txBox="1">
            <a:spLocks noGrp="1"/>
          </p:cNvSpPr>
          <p:nvPr>
            <p:ph type="title"/>
          </p:nvPr>
        </p:nvSpPr>
        <p:spPr>
          <a:xfrm>
            <a:off x="838200" y="1961374"/>
            <a:ext cx="8686800" cy="1130700"/>
          </a:xfrm>
          <a:prstGeom prst="rect">
            <a:avLst/>
          </a:prstGeom>
          <a:noFill/>
          <a:ln>
            <a:noFill/>
          </a:ln>
        </p:spPr>
        <p:txBody>
          <a:bodyPr spcFirstLastPara="1" wrap="square" lIns="45700" tIns="45700" rIns="45700" bIns="45700" anchor="ctr" anchorCtr="0">
            <a:noAutofit/>
          </a:bodyPr>
          <a:lstStyle/>
          <a:p>
            <a:pPr marL="0" lvl="0" indent="0" algn="l" rtl="0">
              <a:lnSpc>
                <a:spcPct val="90000"/>
              </a:lnSpc>
              <a:spcBef>
                <a:spcPts val="0"/>
              </a:spcBef>
              <a:spcAft>
                <a:spcPts val="0"/>
              </a:spcAft>
              <a:buSzPts val="1400"/>
              <a:buNone/>
            </a:pPr>
            <a:r>
              <a:rPr lang="en-US" sz="3600">
                <a:solidFill>
                  <a:schemeClr val="dk1"/>
                </a:solidFill>
              </a:rPr>
              <a:t>Staff Compensation </a:t>
            </a:r>
            <a:endParaRPr sz="3600">
              <a:solidFill>
                <a:schemeClr val="dk1"/>
              </a:solidFill>
            </a:endParaRPr>
          </a:p>
          <a:p>
            <a:pPr marL="0" lvl="0" indent="0" algn="l" rtl="0">
              <a:lnSpc>
                <a:spcPct val="90000"/>
              </a:lnSpc>
              <a:spcBef>
                <a:spcPts val="0"/>
              </a:spcBef>
              <a:spcAft>
                <a:spcPts val="0"/>
              </a:spcAft>
              <a:buSzPts val="1400"/>
              <a:buNone/>
            </a:pPr>
            <a:r>
              <a:rPr lang="en-US" sz="3600">
                <a:solidFill>
                  <a:schemeClr val="dk1"/>
                </a:solidFill>
              </a:rPr>
              <a:t>Structure Initiative</a:t>
            </a:r>
            <a:br>
              <a:rPr lang="en-US" sz="3600">
                <a:solidFill>
                  <a:schemeClr val="dk1"/>
                </a:solidFill>
              </a:rPr>
            </a:br>
            <a:endParaRPr sz="3600"/>
          </a:p>
        </p:txBody>
      </p:sp>
      <p:sp>
        <p:nvSpPr>
          <p:cNvPr id="88" name="Google Shape;88;p1"/>
          <p:cNvSpPr txBox="1"/>
          <p:nvPr/>
        </p:nvSpPr>
        <p:spPr>
          <a:xfrm>
            <a:off x="430830" y="5590541"/>
            <a:ext cx="5986500" cy="113873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dirty="0">
                <a:solidFill>
                  <a:schemeClr val="dk1"/>
                </a:solidFill>
                <a:latin typeface="Arial"/>
                <a:ea typeface="Arial"/>
                <a:cs typeface="Arial"/>
                <a:sym typeface="Arial"/>
              </a:rPr>
              <a:t>Dan Carney</a:t>
            </a:r>
            <a:endParaRPr dirty="0"/>
          </a:p>
          <a:p>
            <a:pPr marL="0" marR="0" lvl="0" indent="0" algn="l" rtl="0">
              <a:lnSpc>
                <a:spcPct val="100000"/>
              </a:lnSpc>
              <a:spcBef>
                <a:spcPts val="0"/>
              </a:spcBef>
              <a:spcAft>
                <a:spcPts val="0"/>
              </a:spcAft>
              <a:buClr>
                <a:srgbClr val="000000"/>
              </a:buClr>
              <a:buSzPts val="1800"/>
              <a:buFont typeface="Arial"/>
              <a:buNone/>
            </a:pPr>
            <a:r>
              <a:rPr lang="en-US" sz="1800" b="0" i="0" u="none" strike="noStrike" cap="none" dirty="0">
                <a:solidFill>
                  <a:schemeClr val="dk1"/>
                </a:solidFill>
                <a:latin typeface="Arial"/>
                <a:ea typeface="Arial"/>
                <a:cs typeface="Arial"/>
                <a:sym typeface="Arial"/>
              </a:rPr>
              <a:t>Chief Human Resources Officer</a:t>
            </a:r>
            <a:endParaRPr dirty="0"/>
          </a:p>
          <a:p>
            <a:pPr marL="0" marR="0" lvl="0" indent="0" algn="l" rtl="0">
              <a:lnSpc>
                <a:spcPct val="100000"/>
              </a:lnSpc>
              <a:spcBef>
                <a:spcPts val="0"/>
              </a:spcBef>
              <a:spcAft>
                <a:spcPts val="0"/>
              </a:spcAft>
              <a:buClr>
                <a:srgbClr val="000000"/>
              </a:buClr>
              <a:buSzPts val="1800"/>
              <a:buFont typeface="Arial"/>
              <a:buNone/>
            </a:pPr>
            <a:br>
              <a:rPr lang="en-US" sz="1800" b="0" i="0" u="none" strike="noStrike" cap="none" dirty="0">
                <a:solidFill>
                  <a:schemeClr val="dk1"/>
                </a:solidFill>
                <a:latin typeface="Arial"/>
                <a:ea typeface="Arial"/>
                <a:cs typeface="Arial"/>
                <a:sym typeface="Arial"/>
              </a:rPr>
            </a:br>
            <a:r>
              <a:rPr lang="en-US" sz="1400" b="0" i="0" u="none" strike="noStrike" cap="none" dirty="0">
                <a:solidFill>
                  <a:schemeClr val="dk1"/>
                </a:solidFill>
                <a:latin typeface="Arial"/>
                <a:ea typeface="Arial"/>
                <a:cs typeface="Arial"/>
                <a:sym typeface="Arial"/>
              </a:rPr>
              <a:t>March 20, 2024</a:t>
            </a:r>
            <a:endParaRPr sz="1400" b="0" i="0" u="none" strike="noStrike" cap="none" dirty="0">
              <a:solidFill>
                <a:srgbClr val="000000"/>
              </a:solidFill>
              <a:latin typeface="Arial"/>
              <a:ea typeface="Arial"/>
              <a:cs typeface="Arial"/>
              <a:sym typeface="Arial"/>
            </a:endParaRPr>
          </a:p>
        </p:txBody>
      </p:sp>
      <p:pic>
        <p:nvPicPr>
          <p:cNvPr id="89" name="Google Shape;89;p1"/>
          <p:cNvPicPr preferRelativeResize="0"/>
          <p:nvPr/>
        </p:nvPicPr>
        <p:blipFill rotWithShape="1">
          <a:blip r:embed="rId4">
            <a:alphaModFix/>
          </a:blip>
          <a:srcRect/>
          <a:stretch/>
        </p:blipFill>
        <p:spPr>
          <a:xfrm>
            <a:off x="6477000" y="5754687"/>
            <a:ext cx="2286000" cy="758825"/>
          </a:xfrm>
          <a:prstGeom prst="rect">
            <a:avLst/>
          </a:prstGeom>
          <a:noFill/>
          <a:ln>
            <a:noFill/>
          </a:ln>
        </p:spPr>
      </p:pic>
      <p:pic>
        <p:nvPicPr>
          <p:cNvPr id="90" name="Google Shape;90;p1"/>
          <p:cNvPicPr preferRelativeResize="0"/>
          <p:nvPr/>
        </p:nvPicPr>
        <p:blipFill rotWithShape="1">
          <a:blip r:embed="rId5">
            <a:alphaModFix/>
          </a:blip>
          <a:srcRect/>
          <a:stretch/>
        </p:blipFill>
        <p:spPr>
          <a:xfrm>
            <a:off x="838200" y="2991232"/>
            <a:ext cx="2971799" cy="56768"/>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8" name="Google Shape;348;p19"/>
          <p:cNvSpPr txBox="1">
            <a:spLocks noGrp="1"/>
          </p:cNvSpPr>
          <p:nvPr>
            <p:ph type="body" idx="4294967295"/>
          </p:nvPr>
        </p:nvSpPr>
        <p:spPr>
          <a:xfrm>
            <a:off x="400219" y="1367654"/>
            <a:ext cx="8458200" cy="422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1400"/>
              <a:buNone/>
            </a:pPr>
            <a:r>
              <a:rPr lang="en-US" dirty="0"/>
              <a:t>Michigan Tech jobs will be matched not only to higher education, but also to general industry, according to the matrix, below: </a:t>
            </a:r>
            <a:endParaRPr dirty="0"/>
          </a:p>
        </p:txBody>
      </p:sp>
      <p:sp>
        <p:nvSpPr>
          <p:cNvPr id="349" name="Google Shape;349;p19"/>
          <p:cNvSpPr txBox="1">
            <a:spLocks noGrp="1"/>
          </p:cNvSpPr>
          <p:nvPr>
            <p:ph type="title" idx="4294967295"/>
          </p:nvPr>
        </p:nvSpPr>
        <p:spPr>
          <a:xfrm>
            <a:off x="428610" y="431066"/>
            <a:ext cx="8915400" cy="9144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1400"/>
              <a:buNone/>
            </a:pPr>
            <a:r>
              <a:rPr lang="en-US" sz="2800" dirty="0"/>
              <a:t>Phase 4 – Market Assessment</a:t>
            </a:r>
            <a:br>
              <a:rPr lang="en-US" sz="2800" dirty="0"/>
            </a:br>
            <a:r>
              <a:rPr lang="en-US" sz="2400" i="1" dirty="0"/>
              <a:t>Staff Compensation Comparator Group – Industry</a:t>
            </a:r>
            <a:endParaRPr sz="2400" i="1" dirty="0">
              <a:solidFill>
                <a:srgbClr val="FF0000"/>
              </a:solidFill>
            </a:endParaRPr>
          </a:p>
        </p:txBody>
      </p:sp>
      <p:graphicFrame>
        <p:nvGraphicFramePr>
          <p:cNvPr id="350" name="Google Shape;350;p19"/>
          <p:cNvGraphicFramePr/>
          <p:nvPr>
            <p:extLst>
              <p:ext uri="{D42A27DB-BD31-4B8C-83A1-F6EECF244321}">
                <p14:modId xmlns:p14="http://schemas.microsoft.com/office/powerpoint/2010/main" val="1399074430"/>
              </p:ext>
            </p:extLst>
          </p:nvPr>
        </p:nvGraphicFramePr>
        <p:xfrm>
          <a:off x="298612" y="2299597"/>
          <a:ext cx="8546775" cy="2598045"/>
        </p:xfrm>
        <a:graphic>
          <a:graphicData uri="http://schemas.openxmlformats.org/drawingml/2006/table">
            <a:tbl>
              <a:tblPr>
                <a:noFill/>
                <a:tableStyleId>{E0E07733-BF5C-46E8-B8FF-0B23A551BC9A}</a:tableStyleId>
              </a:tblPr>
              <a:tblGrid>
                <a:gridCol w="2837625">
                  <a:extLst>
                    <a:ext uri="{9D8B030D-6E8A-4147-A177-3AD203B41FA5}">
                      <a16:colId xmlns:a16="http://schemas.microsoft.com/office/drawing/2014/main" val="20000"/>
                    </a:ext>
                  </a:extLst>
                </a:gridCol>
                <a:gridCol w="2397150">
                  <a:extLst>
                    <a:ext uri="{9D8B030D-6E8A-4147-A177-3AD203B41FA5}">
                      <a16:colId xmlns:a16="http://schemas.microsoft.com/office/drawing/2014/main" val="20001"/>
                    </a:ext>
                  </a:extLst>
                </a:gridCol>
                <a:gridCol w="3312000">
                  <a:extLst>
                    <a:ext uri="{9D8B030D-6E8A-4147-A177-3AD203B41FA5}">
                      <a16:colId xmlns:a16="http://schemas.microsoft.com/office/drawing/2014/main" val="20002"/>
                    </a:ext>
                  </a:extLst>
                </a:gridCol>
              </a:tblGrid>
              <a:tr h="141925">
                <a:tc>
                  <a:txBody>
                    <a:bodyPr/>
                    <a:lstStyle/>
                    <a:p>
                      <a:pPr marL="0" marR="0" lvl="0" indent="0" algn="l" rtl="0">
                        <a:lnSpc>
                          <a:spcPct val="100000"/>
                        </a:lnSpc>
                        <a:spcBef>
                          <a:spcPts val="0"/>
                        </a:spcBef>
                        <a:spcAft>
                          <a:spcPts val="0"/>
                        </a:spcAft>
                        <a:buClr>
                          <a:srgbClr val="000000"/>
                        </a:buClr>
                        <a:buSzPts val="1100"/>
                        <a:buFont typeface="Arial"/>
                        <a:buNone/>
                      </a:pPr>
                      <a:endParaRPr sz="1100" u="none" strike="noStrike" cap="none">
                        <a:latin typeface="Arial"/>
                        <a:ea typeface="Arial"/>
                        <a:cs typeface="Arial"/>
                        <a:sym typeface="Arial"/>
                      </a:endParaRPr>
                    </a:p>
                  </a:txBody>
                  <a:tcPr marL="91450" marR="91450" marT="18425" marB="18425" anchor="b">
                    <a:lnR w="12700" cap="flat" cmpd="sng">
                      <a:solidFill>
                        <a:srgbClr val="BFBFBF"/>
                      </a:solidFill>
                      <a:prstDash val="solid"/>
                      <a:round/>
                      <a:headEnd type="none" w="sm" len="sm"/>
                      <a:tailEnd type="none" w="sm" len="sm"/>
                    </a:lnR>
                    <a:lnB w="12700" cap="flat" cmpd="sng">
                      <a:solidFill>
                        <a:srgbClr val="BFBFBF"/>
                      </a:solidFill>
                      <a:prstDash val="solid"/>
                      <a:round/>
                      <a:headEnd type="none" w="sm" len="sm"/>
                      <a:tailEnd type="none" w="sm" len="sm"/>
                    </a:lnB>
                  </a:tcPr>
                </a:tc>
                <a:tc gridSpan="2">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lt1"/>
                          </a:solidFill>
                        </a:rPr>
                        <a:t>                                                       Market</a:t>
                      </a:r>
                      <a:endParaRPr sz="1100" b="1" u="none" strike="noStrike" cap="none" dirty="0">
                        <a:solidFill>
                          <a:schemeClr val="lt1"/>
                        </a:solidFill>
                        <a:latin typeface="Arial"/>
                        <a:ea typeface="Arial"/>
                        <a:cs typeface="Arial"/>
                        <a:sym typeface="Arial"/>
                      </a:endParaRPr>
                    </a:p>
                  </a:txBody>
                  <a:tcPr marL="91450" marR="91450" marT="18425" marB="184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dk1"/>
                    </a:solidFill>
                  </a:tcPr>
                </a:tc>
                <a:tc hMerge="1">
                  <a:txBody>
                    <a:bodyPr/>
                    <a:lstStyle/>
                    <a:p>
                      <a:endParaRPr lang="en-US"/>
                    </a:p>
                  </a:txBody>
                  <a:tcPr/>
                </a:tc>
                <a:extLst>
                  <a:ext uri="{0D108BD9-81ED-4DB2-BD59-A6C34878D82A}">
                    <a16:rowId xmlns:a16="http://schemas.microsoft.com/office/drawing/2014/main" val="10000"/>
                  </a:ext>
                </a:extLst>
              </a:tr>
              <a:tr h="258300">
                <a:tc>
                  <a:txBody>
                    <a:bodyPr/>
                    <a:lstStyle/>
                    <a:p>
                      <a:pPr marL="0" marR="0" lvl="0" indent="0" algn="ctr" rtl="0">
                        <a:lnSpc>
                          <a:spcPct val="100000"/>
                        </a:lnSpc>
                        <a:spcBef>
                          <a:spcPts val="0"/>
                        </a:spcBef>
                        <a:spcAft>
                          <a:spcPts val="0"/>
                        </a:spcAft>
                        <a:buClr>
                          <a:srgbClr val="000000"/>
                        </a:buClr>
                        <a:buSzPts val="1100"/>
                        <a:buFont typeface="Arial"/>
                        <a:buNone/>
                      </a:pPr>
                      <a:r>
                        <a:rPr lang="en-US" sz="1100" b="1" u="none" strike="noStrike" cap="none"/>
                        <a:t>Role</a:t>
                      </a:r>
                      <a:endParaRPr sz="1100" b="1" u="none" strike="noStrike" cap="none">
                        <a:latin typeface="Arial"/>
                        <a:ea typeface="Arial"/>
                        <a:cs typeface="Arial"/>
                        <a:sym typeface="Arial"/>
                      </a:endParaRPr>
                    </a:p>
                  </a:txBody>
                  <a:tcPr marL="91450" marR="91450" marT="18425" marB="184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FCE06"/>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1" u="none" strike="noStrike" cap="none" dirty="0"/>
                        <a:t>Positions Unique</a:t>
                      </a:r>
                      <a:br>
                        <a:rPr lang="en-US" sz="1100" b="1" u="none" strike="noStrike" cap="none" dirty="0"/>
                      </a:br>
                      <a:r>
                        <a:rPr lang="en-US" sz="1100" b="1" u="none" strike="noStrike" cap="none" dirty="0"/>
                        <a:t>to Higher Education</a:t>
                      </a:r>
                      <a:endParaRPr sz="1100" b="1" u="none" strike="noStrike" cap="none" dirty="0">
                        <a:latin typeface="Arial"/>
                        <a:ea typeface="Arial"/>
                        <a:cs typeface="Arial"/>
                        <a:sym typeface="Arial"/>
                      </a:endParaRPr>
                    </a:p>
                  </a:txBody>
                  <a:tcPr marL="91450" marR="91450" marT="18425" marB="184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FCE06"/>
                    </a:solidFill>
                  </a:tcPr>
                </a:tc>
                <a:tc>
                  <a:txBody>
                    <a:bodyPr/>
                    <a:lstStyle/>
                    <a:p>
                      <a:pPr marL="0" marR="0" lvl="0" indent="0" algn="ctr" rtl="0">
                        <a:lnSpc>
                          <a:spcPct val="100000"/>
                        </a:lnSpc>
                        <a:spcBef>
                          <a:spcPts val="0"/>
                        </a:spcBef>
                        <a:spcAft>
                          <a:spcPts val="0"/>
                        </a:spcAft>
                        <a:buClr>
                          <a:schemeClr val="lt1"/>
                        </a:buClr>
                        <a:buSzPts val="1100"/>
                        <a:buFont typeface="Arial"/>
                        <a:buNone/>
                      </a:pPr>
                      <a:r>
                        <a:rPr lang="en-US" sz="1100" b="1" u="none" strike="noStrike" cap="none" dirty="0"/>
                        <a:t>   Positions Found </a:t>
                      </a:r>
                      <a:br>
                        <a:rPr lang="en-US" sz="1100" b="1" u="none" strike="noStrike" cap="none" dirty="0"/>
                      </a:br>
                      <a:r>
                        <a:rPr lang="en-US" sz="1100" b="1" u="none" strike="noStrike" cap="none" dirty="0"/>
                        <a:t>Outside of Higher Education</a:t>
                      </a:r>
                      <a:endParaRPr sz="1100" b="1" u="none" strike="noStrike" cap="none" dirty="0">
                        <a:latin typeface="Arial"/>
                        <a:ea typeface="Arial"/>
                        <a:cs typeface="Arial"/>
                        <a:sym typeface="Arial"/>
                      </a:endParaRPr>
                    </a:p>
                  </a:txBody>
                  <a:tcPr marL="91450" marR="91450" marT="18425" marB="184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FCE06"/>
                    </a:solidFill>
                  </a:tcPr>
                </a:tc>
                <a:extLst>
                  <a:ext uri="{0D108BD9-81ED-4DB2-BD59-A6C34878D82A}">
                    <a16:rowId xmlns:a16="http://schemas.microsoft.com/office/drawing/2014/main" val="10001"/>
                  </a:ext>
                </a:extLst>
              </a:tr>
              <a:tr h="533325">
                <a:tc>
                  <a:txBody>
                    <a:bodyPr/>
                    <a:lstStyle/>
                    <a:p>
                      <a:pPr marL="0" marR="0" lvl="0" indent="0" algn="l" rtl="0">
                        <a:lnSpc>
                          <a:spcPct val="100000"/>
                        </a:lnSpc>
                        <a:spcBef>
                          <a:spcPts val="0"/>
                        </a:spcBef>
                        <a:spcAft>
                          <a:spcPts val="0"/>
                        </a:spcAft>
                        <a:buClr>
                          <a:schemeClr val="dk1"/>
                        </a:buClr>
                        <a:buSzPts val="1200"/>
                        <a:buFont typeface="Arial"/>
                        <a:buNone/>
                      </a:pPr>
                      <a:br>
                        <a:rPr lang="en-US" sz="1200" b="1" u="none" strike="noStrike" cap="none" dirty="0"/>
                      </a:br>
                      <a:r>
                        <a:rPr lang="en-US" sz="1200" b="1" u="none" strike="noStrike" cap="none" dirty="0"/>
                        <a:t>Senior Leadership </a:t>
                      </a:r>
                      <a:br>
                        <a:rPr lang="en-US" sz="1200" b="1" u="none" strike="noStrike" cap="none" dirty="0"/>
                      </a:br>
                      <a:r>
                        <a:rPr lang="en-US" sz="1200" b="1" u="none" strike="noStrike" cap="none" dirty="0"/>
                        <a:t>&amp; Administrators</a:t>
                      </a:r>
                      <a:endParaRPr sz="1200" b="1" u="none" strike="noStrike" cap="none" dirty="0">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endParaRPr sz="1200" b="1" u="none" strike="noStrike" cap="none" dirty="0">
                        <a:latin typeface="Arial"/>
                        <a:ea typeface="Arial"/>
                        <a:cs typeface="Arial"/>
                        <a:sym typeface="Arial"/>
                      </a:endParaRPr>
                    </a:p>
                  </a:txBody>
                  <a:tcPr marL="91450" marR="91450" marT="18425" marB="184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FF2CC"/>
                    </a:solidFill>
                  </a:tcPr>
                </a:tc>
                <a:tc rowSpan="3">
                  <a:txBody>
                    <a:bodyPr/>
                    <a:lstStyle/>
                    <a:p>
                      <a:pPr marL="342900" marR="0" lvl="0" indent="-266700" algn="l" rtl="0">
                        <a:lnSpc>
                          <a:spcPct val="100000"/>
                        </a:lnSpc>
                        <a:spcBef>
                          <a:spcPts val="0"/>
                        </a:spcBef>
                        <a:spcAft>
                          <a:spcPts val="0"/>
                        </a:spcAft>
                        <a:buClr>
                          <a:schemeClr val="dk1"/>
                        </a:buClr>
                        <a:buSzPts val="1200"/>
                        <a:buFont typeface="Noto Sans Symbols"/>
                        <a:buNone/>
                      </a:pPr>
                      <a:endParaRPr sz="1200" u="none" strike="noStrike" cap="none" dirty="0">
                        <a:latin typeface="Arial"/>
                        <a:ea typeface="Arial"/>
                        <a:cs typeface="Arial"/>
                        <a:sym typeface="Arial"/>
                      </a:endParaRPr>
                    </a:p>
                    <a:p>
                      <a:pPr marL="342900" marR="0" lvl="0" indent="-266700" algn="l" rtl="0">
                        <a:lnSpc>
                          <a:spcPct val="100000"/>
                        </a:lnSpc>
                        <a:spcBef>
                          <a:spcPts val="0"/>
                        </a:spcBef>
                        <a:spcAft>
                          <a:spcPts val="0"/>
                        </a:spcAft>
                        <a:buClr>
                          <a:schemeClr val="dk1"/>
                        </a:buClr>
                        <a:buSzPts val="1200"/>
                        <a:buFont typeface="Noto Sans Symbols"/>
                        <a:buNone/>
                      </a:pPr>
                      <a:endParaRPr sz="1200" u="none" strike="noStrike" cap="none" dirty="0">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Noto Sans Symbols"/>
                        <a:buNone/>
                      </a:pPr>
                      <a:r>
                        <a:rPr lang="en-US" sz="1200" u="none" strike="noStrike" cap="none" dirty="0">
                          <a:latin typeface="Arial"/>
                          <a:ea typeface="Arial"/>
                          <a:cs typeface="Arial"/>
                          <a:sym typeface="Arial"/>
                        </a:rPr>
                        <a:t> Higher education peer (comparator) group</a:t>
                      </a:r>
                      <a:endParaRPr sz="1200" u="none" strike="noStrike" cap="none" baseline="30000" dirty="0">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Noto Sans Symbols"/>
                        <a:buNone/>
                      </a:pPr>
                      <a:endParaRPr sz="1200" u="none" strike="noStrike" cap="none" dirty="0">
                        <a:latin typeface="Arial"/>
                        <a:ea typeface="Arial"/>
                        <a:cs typeface="Arial"/>
                        <a:sym typeface="Arial"/>
                      </a:endParaRPr>
                    </a:p>
                    <a:p>
                      <a:pPr marL="342900" marR="0" lvl="0" indent="-266700" algn="l" rtl="0">
                        <a:lnSpc>
                          <a:spcPct val="100000"/>
                        </a:lnSpc>
                        <a:spcBef>
                          <a:spcPts val="0"/>
                        </a:spcBef>
                        <a:spcAft>
                          <a:spcPts val="0"/>
                        </a:spcAft>
                        <a:buClr>
                          <a:schemeClr val="dk1"/>
                        </a:buClr>
                        <a:buSzPts val="1200"/>
                        <a:buFont typeface="Noto Sans Symbols"/>
                        <a:buNone/>
                      </a:pPr>
                      <a:endParaRPr sz="1200" u="none" strike="noStrike" cap="none" dirty="0">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Noto Sans Symbols"/>
                        <a:buNone/>
                      </a:pPr>
                      <a:endParaRPr sz="1200" u="none" strike="noStrike" cap="none" dirty="0">
                        <a:latin typeface="Arial"/>
                        <a:ea typeface="Arial"/>
                        <a:cs typeface="Arial"/>
                        <a:sym typeface="Arial"/>
                      </a:endParaRPr>
                    </a:p>
                  </a:txBody>
                  <a:tcPr marL="91450" marR="91450" marT="18425" marB="184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tcPr>
                </a:tc>
                <a:tc>
                  <a:txBody>
                    <a:bodyPr/>
                    <a:lstStyle/>
                    <a:p>
                      <a:pPr marL="342900" marR="0" lvl="0" indent="-266700" algn="l" rtl="0">
                        <a:lnSpc>
                          <a:spcPct val="100000"/>
                        </a:lnSpc>
                        <a:spcBef>
                          <a:spcPts val="0"/>
                        </a:spcBef>
                        <a:spcAft>
                          <a:spcPts val="0"/>
                        </a:spcAft>
                        <a:buClr>
                          <a:schemeClr val="dk1"/>
                        </a:buClr>
                        <a:buSzPts val="1200"/>
                        <a:buFont typeface="Noto Sans Symbols"/>
                        <a:buNone/>
                      </a:pPr>
                      <a:endParaRPr sz="1200" u="none" strike="noStrike" cap="none"/>
                    </a:p>
                    <a:p>
                      <a:pPr marL="0" marR="0" lvl="0" indent="0" algn="l" rtl="0">
                        <a:lnSpc>
                          <a:spcPct val="100000"/>
                        </a:lnSpc>
                        <a:spcBef>
                          <a:spcPts val="0"/>
                        </a:spcBef>
                        <a:spcAft>
                          <a:spcPts val="0"/>
                        </a:spcAft>
                        <a:buClr>
                          <a:srgbClr val="FF0000"/>
                        </a:buClr>
                        <a:buSzPts val="1200"/>
                        <a:buFont typeface="Noto Sans Symbols"/>
                        <a:buNone/>
                      </a:pPr>
                      <a:r>
                        <a:rPr lang="en-US" sz="1200" u="none" strike="noStrike" cap="none">
                          <a:solidFill>
                            <a:schemeClr val="dk1"/>
                          </a:solidFill>
                        </a:rPr>
                        <a:t>Both educational and general industry similar in size</a:t>
                      </a:r>
                      <a:r>
                        <a:rPr lang="en-US" sz="1200" u="none" strike="noStrike" cap="none" baseline="30000">
                          <a:solidFill>
                            <a:schemeClr val="dk1"/>
                          </a:solidFill>
                        </a:rPr>
                        <a:t>1</a:t>
                      </a:r>
                      <a:r>
                        <a:rPr lang="en-US" sz="1200" u="none" strike="noStrike" cap="none">
                          <a:solidFill>
                            <a:schemeClr val="dk1"/>
                          </a:solidFill>
                        </a:rPr>
                        <a:t>, with appropriate weighting mix of higher education data</a:t>
                      </a:r>
                      <a:r>
                        <a:rPr lang="en-US" sz="1200" u="none" strike="noStrike" cap="none" baseline="30000">
                          <a:solidFill>
                            <a:schemeClr val="dk1"/>
                          </a:solidFill>
                        </a:rPr>
                        <a:t> </a:t>
                      </a:r>
                      <a:endParaRPr sz="1200" u="none" strike="noStrike" cap="none">
                        <a:solidFill>
                          <a:schemeClr val="dk1"/>
                        </a:solidFill>
                      </a:endParaRPr>
                    </a:p>
                    <a:p>
                      <a:pPr marL="0" marR="0" lvl="0" indent="0" algn="ctr" rtl="0">
                        <a:lnSpc>
                          <a:spcPct val="100000"/>
                        </a:lnSpc>
                        <a:spcBef>
                          <a:spcPts val="0"/>
                        </a:spcBef>
                        <a:spcAft>
                          <a:spcPts val="0"/>
                        </a:spcAft>
                        <a:buClr>
                          <a:schemeClr val="dk1"/>
                        </a:buClr>
                        <a:buSzPts val="1200"/>
                        <a:buFont typeface="Noto Sans Symbols"/>
                        <a:buNone/>
                      </a:pPr>
                      <a:endParaRPr sz="1200" u="none" strike="noStrike" cap="none"/>
                    </a:p>
                  </a:txBody>
                  <a:tcPr marL="91450" marR="91450" marT="18425" marB="184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extLst>
                  <a:ext uri="{0D108BD9-81ED-4DB2-BD59-A6C34878D82A}">
                    <a16:rowId xmlns:a16="http://schemas.microsoft.com/office/drawing/2014/main" val="10002"/>
                  </a:ext>
                </a:extLst>
              </a:tr>
              <a:tr h="402907">
                <a:tc>
                  <a:txBody>
                    <a:bodyPr/>
                    <a:lstStyle/>
                    <a:p>
                      <a:pPr marL="0" marR="0" lvl="0" indent="0" algn="l" rtl="0">
                        <a:lnSpc>
                          <a:spcPct val="100000"/>
                        </a:lnSpc>
                        <a:spcBef>
                          <a:spcPts val="0"/>
                        </a:spcBef>
                        <a:spcAft>
                          <a:spcPts val="0"/>
                        </a:spcAft>
                        <a:buClr>
                          <a:srgbClr val="000000"/>
                        </a:buClr>
                        <a:buSzPts val="1200"/>
                        <a:buFont typeface="Arial"/>
                        <a:buNone/>
                      </a:pPr>
                      <a:r>
                        <a:rPr lang="en-US" sz="1200" b="1" u="none" strike="noStrike" cap="none" dirty="0">
                          <a:latin typeface="Arial"/>
                          <a:ea typeface="Arial"/>
                          <a:cs typeface="Arial"/>
                          <a:sym typeface="Arial"/>
                        </a:rPr>
                        <a:t>Staff – Director Level</a:t>
                      </a:r>
                      <a:endParaRPr sz="1400" u="none" strike="noStrike" cap="none" dirty="0"/>
                    </a:p>
                  </a:txBody>
                  <a:tcPr marL="91450" marR="91450" marT="18425" marB="184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FF2CC"/>
                    </a:solidFill>
                  </a:tcPr>
                </a:tc>
                <a:tc vMerge="1">
                  <a:txBody>
                    <a:bodyPr/>
                    <a:lstStyle/>
                    <a:p>
                      <a:endParaRPr lang="en-US"/>
                    </a:p>
                  </a:txBody>
                  <a:tcPr/>
                </a:tc>
                <a:tc>
                  <a:txBody>
                    <a:bodyPr/>
                    <a:lstStyle/>
                    <a:p>
                      <a:pPr marL="0" marR="0" lvl="0" indent="0" algn="l" rtl="0">
                        <a:lnSpc>
                          <a:spcPct val="100000"/>
                        </a:lnSpc>
                        <a:spcBef>
                          <a:spcPts val="0"/>
                        </a:spcBef>
                        <a:spcAft>
                          <a:spcPts val="0"/>
                        </a:spcAft>
                        <a:buClr>
                          <a:schemeClr val="dk1"/>
                        </a:buClr>
                        <a:buSzPts val="1200"/>
                        <a:buFont typeface="Noto Sans Symbols"/>
                        <a:buNone/>
                      </a:pPr>
                      <a:r>
                        <a:rPr lang="en-US" sz="1200" u="none" strike="noStrike" cap="none"/>
                        <a:t>Both educational and general industry similar in size</a:t>
                      </a:r>
                      <a:r>
                        <a:rPr lang="en-US" sz="1200" u="none" strike="noStrike" cap="none" baseline="30000"/>
                        <a:t>1</a:t>
                      </a:r>
                      <a:endParaRPr sz="1200" u="none" strike="noStrike" cap="none"/>
                    </a:p>
                  </a:txBody>
                  <a:tcPr marL="91450" marR="91450" marT="18425" marB="18425" anchor="ctr">
                    <a:lnL w="12700" cap="flat" cmpd="sng">
                      <a:solidFill>
                        <a:srgbClr val="BEC0C1"/>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extLst>
                  <a:ext uri="{0D108BD9-81ED-4DB2-BD59-A6C34878D82A}">
                    <a16:rowId xmlns:a16="http://schemas.microsoft.com/office/drawing/2014/main" val="10003"/>
                  </a:ext>
                </a:extLst>
              </a:tr>
              <a:tr h="667268">
                <a:tc>
                  <a:txBody>
                    <a:bodyPr/>
                    <a:lstStyle/>
                    <a:p>
                      <a:pPr marL="0" marR="0" lvl="0" indent="0" algn="l" rtl="0">
                        <a:lnSpc>
                          <a:spcPct val="100000"/>
                        </a:lnSpc>
                        <a:spcBef>
                          <a:spcPts val="0"/>
                        </a:spcBef>
                        <a:spcAft>
                          <a:spcPts val="0"/>
                        </a:spcAft>
                        <a:buClr>
                          <a:srgbClr val="000000"/>
                        </a:buClr>
                        <a:buSzPts val="1200"/>
                        <a:buFont typeface="Arial"/>
                        <a:buNone/>
                      </a:pPr>
                      <a:r>
                        <a:rPr lang="en-US" sz="1200" b="1" u="none" strike="noStrike" cap="none" dirty="0"/>
                        <a:t>Staff – Professional (Exempt) and Support (Non-Exempt)</a:t>
                      </a:r>
                      <a:endParaRPr sz="1200" b="1" u="none" strike="noStrike" cap="none" dirty="0">
                        <a:latin typeface="Arial"/>
                        <a:ea typeface="Arial"/>
                        <a:cs typeface="Arial"/>
                        <a:sym typeface="Arial"/>
                      </a:endParaRPr>
                    </a:p>
                  </a:txBody>
                  <a:tcPr marL="91450" marR="91450" marT="18425" marB="18425" anchor="ctr">
                    <a:lnL w="12700" cap="flat" cmpd="sng">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rgbClr val="FFF2CC"/>
                    </a:solidFill>
                  </a:tcPr>
                </a:tc>
                <a:tc vMerge="1">
                  <a:txBody>
                    <a:bodyPr/>
                    <a:lstStyle/>
                    <a:p>
                      <a:pPr marL="0" marR="0" lvl="0" indent="0" algn="l" rtl="0">
                        <a:lnSpc>
                          <a:spcPct val="100000"/>
                        </a:lnSpc>
                        <a:spcBef>
                          <a:spcPts val="0"/>
                        </a:spcBef>
                        <a:spcAft>
                          <a:spcPts val="0"/>
                        </a:spcAft>
                        <a:buClr>
                          <a:schemeClr val="dk1"/>
                        </a:buClr>
                        <a:buSzPts val="1200"/>
                        <a:buFont typeface="Noto Sans Symbols"/>
                        <a:buNone/>
                      </a:pPr>
                      <a:endParaRPr sz="1200" u="none" strike="noStrike" cap="none" dirty="0">
                        <a:latin typeface="Arial"/>
                        <a:ea typeface="Arial"/>
                        <a:cs typeface="Arial"/>
                        <a:sym typeface="Arial"/>
                      </a:endParaRPr>
                    </a:p>
                  </a:txBody>
                  <a:tcPr marL="91450" marR="91450" marT="18425" marB="18425" anchor="ctr">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200"/>
                        <a:buFont typeface="Noto Sans Symbols"/>
                        <a:buNone/>
                      </a:pPr>
                      <a:r>
                        <a:rPr lang="en-US" sz="1200" u="none" strike="noStrike" cap="none" dirty="0"/>
                        <a:t>Both educational and general industry;</a:t>
                      </a:r>
                    </a:p>
                    <a:p>
                      <a:pPr marL="0" marR="0" lvl="0" indent="0" algn="l" rtl="0">
                        <a:lnSpc>
                          <a:spcPct val="100000"/>
                        </a:lnSpc>
                        <a:spcBef>
                          <a:spcPts val="0"/>
                        </a:spcBef>
                        <a:spcAft>
                          <a:spcPts val="0"/>
                        </a:spcAft>
                        <a:buClr>
                          <a:schemeClr val="dk1"/>
                        </a:buClr>
                        <a:buSzPts val="1200"/>
                        <a:buFont typeface="Noto Sans Symbols"/>
                        <a:buNone/>
                      </a:pPr>
                      <a:r>
                        <a:rPr lang="en-US" sz="1200" b="1" u="none" strike="noStrike" cap="none" dirty="0"/>
                        <a:t>Geography</a:t>
                      </a:r>
                      <a:r>
                        <a:rPr lang="en-US" sz="1200" u="none" strike="noStrike" cap="none" dirty="0"/>
                        <a:t>: Regional to Houghton, MI</a:t>
                      </a:r>
                      <a:endParaRPr sz="1200" u="none" strike="noStrike" cap="none" baseline="30000" dirty="0"/>
                    </a:p>
                  </a:txBody>
                  <a:tcPr marL="91450" marR="91450" marT="18425" marB="18425" anchor="ctr">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extLst>
                  <a:ext uri="{0D108BD9-81ED-4DB2-BD59-A6C34878D82A}">
                    <a16:rowId xmlns:a16="http://schemas.microsoft.com/office/drawing/2014/main" val="841059568"/>
                  </a:ext>
                </a:extLst>
              </a:tr>
            </a:tbl>
          </a:graphicData>
        </a:graphic>
      </p:graphicFrame>
      <p:sp>
        <p:nvSpPr>
          <p:cNvPr id="351" name="Google Shape;351;p19"/>
          <p:cNvSpPr txBox="1"/>
          <p:nvPr/>
        </p:nvSpPr>
        <p:spPr>
          <a:xfrm>
            <a:off x="247823" y="5165475"/>
            <a:ext cx="5806200" cy="554100"/>
          </a:xfrm>
          <a:prstGeom prst="rect">
            <a:avLst/>
          </a:prstGeom>
          <a:noFill/>
          <a:ln>
            <a:noFill/>
          </a:ln>
        </p:spPr>
        <p:txBody>
          <a:bodyPr spcFirstLastPara="1" wrap="square" lIns="91425" tIns="45700" rIns="91425" bIns="45700" anchor="t" anchorCtr="0">
            <a:spAutoFit/>
          </a:bodyPr>
          <a:lstStyle/>
          <a:p>
            <a:pPr marL="111125" marR="0" lvl="0" indent="-111125" algn="l" rtl="0">
              <a:lnSpc>
                <a:spcPct val="100000"/>
              </a:lnSpc>
              <a:spcBef>
                <a:spcPts val="0"/>
              </a:spcBef>
              <a:spcAft>
                <a:spcPts val="0"/>
              </a:spcAft>
              <a:buClr>
                <a:srgbClr val="000000"/>
              </a:buClr>
              <a:buSzPts val="1000"/>
              <a:buFont typeface="Arial"/>
              <a:buNone/>
            </a:pPr>
            <a:r>
              <a:rPr lang="en-US" sz="1000" b="0" i="0" u="none" strike="noStrike" cap="none" baseline="30000">
                <a:solidFill>
                  <a:schemeClr val="dk1"/>
                </a:solidFill>
                <a:latin typeface="Arial"/>
                <a:ea typeface="Arial"/>
                <a:cs typeface="Arial"/>
                <a:sym typeface="Arial"/>
              </a:rPr>
              <a:t>1</a:t>
            </a:r>
            <a:r>
              <a:rPr lang="en-US" sz="1000" b="0" i="0" u="none" strike="noStrike" cap="none">
                <a:solidFill>
                  <a:schemeClr val="dk1"/>
                </a:solidFill>
                <a:latin typeface="Arial"/>
                <a:ea typeface="Arial"/>
                <a:cs typeface="Arial"/>
                <a:sym typeface="Arial"/>
              </a:rPr>
              <a:t>  National data will be analyzed to ensure a robust sample size of data.  A geographic differential may be appropriate to reflect the cost of local labor compared to the U.S. average. 				 </a:t>
            </a:r>
            <a:endParaRPr sz="1400" b="0" i="0" u="none" strike="noStrike" cap="none">
              <a:solidFill>
                <a:srgbClr val="000000"/>
              </a:solidFill>
              <a:latin typeface="Arial"/>
              <a:ea typeface="Arial"/>
              <a:cs typeface="Arial"/>
              <a:sym typeface="Arial"/>
            </a:endParaRPr>
          </a:p>
        </p:txBody>
      </p:sp>
      <p:sp>
        <p:nvSpPr>
          <p:cNvPr id="352" name="Google Shape;352;p19"/>
          <p:cNvSpPr txBox="1"/>
          <p:nvPr/>
        </p:nvSpPr>
        <p:spPr>
          <a:xfrm>
            <a:off x="7639219" y="6467762"/>
            <a:ext cx="1219200" cy="369332"/>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353" name="Google Shape;353;p19"/>
          <p:cNvPicPr preferRelativeResize="0"/>
          <p:nvPr/>
        </p:nvPicPr>
        <p:blipFill rotWithShape="1">
          <a:blip r:embed="rId3">
            <a:alphaModFix/>
          </a:blip>
          <a:srcRect/>
          <a:stretch/>
        </p:blipFill>
        <p:spPr>
          <a:xfrm>
            <a:off x="0" y="6477000"/>
            <a:ext cx="9144000" cy="381000"/>
          </a:xfrm>
          <a:prstGeom prst="rect">
            <a:avLst/>
          </a:prstGeom>
          <a:noFill/>
          <a:ln>
            <a:noFill/>
          </a:ln>
        </p:spPr>
      </p:pic>
      <p:pic>
        <p:nvPicPr>
          <p:cNvPr id="354" name="Google Shape;354;p19"/>
          <p:cNvPicPr preferRelativeResize="0"/>
          <p:nvPr/>
        </p:nvPicPr>
        <p:blipFill rotWithShape="1">
          <a:blip r:embed="rId4">
            <a:alphaModFix/>
          </a:blip>
          <a:srcRect/>
          <a:stretch/>
        </p:blipFill>
        <p:spPr>
          <a:xfrm>
            <a:off x="6343681" y="6609651"/>
            <a:ext cx="2650863" cy="151412"/>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59" name="Google Shape;359;p32"/>
          <p:cNvSpPr txBox="1"/>
          <p:nvPr/>
        </p:nvSpPr>
        <p:spPr>
          <a:xfrm>
            <a:off x="7639219" y="6467762"/>
            <a:ext cx="1219200" cy="369332"/>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0" name="Google Shape;360;p32"/>
          <p:cNvSpPr txBox="1">
            <a:spLocks noGrp="1"/>
          </p:cNvSpPr>
          <p:nvPr>
            <p:ph type="body" idx="4294967295"/>
          </p:nvPr>
        </p:nvSpPr>
        <p:spPr>
          <a:xfrm>
            <a:off x="310115" y="1219200"/>
            <a:ext cx="8881500" cy="731400"/>
          </a:xfrm>
          <a:prstGeom prst="rect">
            <a:avLst/>
          </a:prstGeom>
          <a:noFill/>
          <a:ln>
            <a:noFill/>
          </a:ln>
        </p:spPr>
        <p:txBody>
          <a:bodyPr spcFirstLastPara="1" wrap="square" lIns="91425" tIns="45700" rIns="91425" bIns="45700" anchor="t" anchorCtr="0">
            <a:noAutofit/>
          </a:bodyPr>
          <a:lstStyle/>
          <a:p>
            <a:pPr marL="163513" lvl="0" indent="-163513" algn="l" rtl="0">
              <a:lnSpc>
                <a:spcPct val="90000"/>
              </a:lnSpc>
              <a:spcBef>
                <a:spcPts val="0"/>
              </a:spcBef>
              <a:spcAft>
                <a:spcPts val="0"/>
              </a:spcAft>
              <a:buSzPts val="1400"/>
              <a:buChar char="∙"/>
            </a:pPr>
            <a:r>
              <a:rPr lang="en-US" dirty="0"/>
              <a:t>Pay policies help leaders make consistent pay decisions that can be clearly communicated to employees</a:t>
            </a:r>
            <a:endParaRPr dirty="0"/>
          </a:p>
          <a:p>
            <a:pPr marL="163513" lvl="0" indent="-163513" algn="l" rtl="0">
              <a:lnSpc>
                <a:spcPct val="90000"/>
              </a:lnSpc>
              <a:spcBef>
                <a:spcPts val="1200"/>
              </a:spcBef>
              <a:spcAft>
                <a:spcPts val="0"/>
              </a:spcAft>
              <a:buSzPts val="1400"/>
              <a:buChar char="∙"/>
            </a:pPr>
            <a:r>
              <a:rPr lang="en-US" dirty="0"/>
              <a:t>In concert with Michigan Tech’s Staff Compensation Philosophy, pay policies address such topics as:</a:t>
            </a:r>
            <a:endParaRPr dirty="0"/>
          </a:p>
          <a:p>
            <a:pPr marL="163513" lvl="0" indent="-74613" algn="l" rtl="0">
              <a:lnSpc>
                <a:spcPct val="90000"/>
              </a:lnSpc>
              <a:spcBef>
                <a:spcPts val="1200"/>
              </a:spcBef>
              <a:spcAft>
                <a:spcPts val="0"/>
              </a:spcAft>
              <a:buSzPts val="1400"/>
              <a:buNone/>
            </a:pPr>
            <a:endParaRPr dirty="0"/>
          </a:p>
        </p:txBody>
      </p:sp>
      <p:sp>
        <p:nvSpPr>
          <p:cNvPr id="361" name="Google Shape;361;p32"/>
          <p:cNvSpPr txBox="1">
            <a:spLocks noGrp="1"/>
          </p:cNvSpPr>
          <p:nvPr>
            <p:ph type="title" idx="4294967295"/>
          </p:nvPr>
        </p:nvSpPr>
        <p:spPr>
          <a:xfrm>
            <a:off x="381000" y="457200"/>
            <a:ext cx="8915400" cy="9144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SzPts val="1400"/>
              <a:buNone/>
            </a:pPr>
            <a:r>
              <a:rPr lang="en-US" sz="2800">
                <a:solidFill>
                  <a:schemeClr val="dk1"/>
                </a:solidFill>
              </a:rPr>
              <a:t>Phase 5 - Staff Pay Administration</a:t>
            </a:r>
            <a:endParaRPr sz="2800" i="1">
              <a:solidFill>
                <a:schemeClr val="dk1"/>
              </a:solidFill>
            </a:endParaRPr>
          </a:p>
        </p:txBody>
      </p:sp>
      <p:sp>
        <p:nvSpPr>
          <p:cNvPr id="362" name="Google Shape;362;p32"/>
          <p:cNvSpPr txBox="1"/>
          <p:nvPr/>
        </p:nvSpPr>
        <p:spPr>
          <a:xfrm>
            <a:off x="304799" y="3167974"/>
            <a:ext cx="2834700" cy="2041200"/>
          </a:xfrm>
          <a:prstGeom prst="rect">
            <a:avLst/>
          </a:prstGeom>
          <a:gradFill>
            <a:gsLst>
              <a:gs pos="0">
                <a:srgbClr val="D8D8D8"/>
              </a:gs>
              <a:gs pos="100000">
                <a:schemeClr val="lt1"/>
              </a:gs>
            </a:gsLst>
            <a:lin ang="5400000" scaled="0"/>
          </a:gradFill>
          <a:ln>
            <a:noFill/>
          </a:ln>
        </p:spPr>
        <p:txBody>
          <a:bodyPr spcFirstLastPara="1" wrap="square" lIns="91425" tIns="137150" rIns="91425" bIns="45700" anchor="t" anchorCtr="0">
            <a:noAutofit/>
          </a:bodyPr>
          <a:lstStyle/>
          <a:p>
            <a:pPr marL="457200" marR="0" lvl="0" indent="-317500" algn="l" rtl="0">
              <a:lnSpc>
                <a:spcPct val="115000"/>
              </a:lnSpc>
              <a:spcBef>
                <a:spcPts val="0"/>
              </a:spcBef>
              <a:spcAft>
                <a:spcPts val="0"/>
              </a:spcAft>
              <a:buClr>
                <a:schemeClr val="dk1"/>
              </a:buClr>
              <a:buSzPts val="1400"/>
              <a:buFont typeface="Arial"/>
              <a:buChar char="●"/>
            </a:pPr>
            <a:r>
              <a:rPr lang="en-US" sz="1400" b="0" i="0" u="none" strike="noStrike" cap="none" dirty="0">
                <a:solidFill>
                  <a:schemeClr val="dk1"/>
                </a:solidFill>
                <a:latin typeface="Arial"/>
                <a:ea typeface="Arial"/>
                <a:cs typeface="Arial"/>
                <a:sym typeface="Arial"/>
              </a:rPr>
              <a:t>Job reclassifications</a:t>
            </a:r>
            <a:endParaRPr sz="1400" b="0" i="0" u="none" strike="noStrike" cap="none" dirty="0">
              <a:solidFill>
                <a:srgbClr val="000000"/>
              </a:solidFill>
              <a:latin typeface="Arial"/>
              <a:ea typeface="Arial"/>
              <a:cs typeface="Arial"/>
              <a:sym typeface="Arial"/>
            </a:endParaRPr>
          </a:p>
          <a:p>
            <a:pPr marL="457200" marR="0" lvl="0" indent="-317500" algn="l" rtl="0">
              <a:lnSpc>
                <a:spcPct val="115000"/>
              </a:lnSpc>
              <a:spcBef>
                <a:spcPts val="0"/>
              </a:spcBef>
              <a:spcAft>
                <a:spcPts val="0"/>
              </a:spcAft>
              <a:buClr>
                <a:schemeClr val="dk1"/>
              </a:buClr>
              <a:buSzPts val="1400"/>
              <a:buFont typeface="Arial"/>
              <a:buChar char="●"/>
            </a:pPr>
            <a:r>
              <a:rPr lang="en-US" sz="1400" b="0" i="0" u="none" strike="noStrike" cap="none" dirty="0">
                <a:solidFill>
                  <a:schemeClr val="dk1"/>
                </a:solidFill>
                <a:latin typeface="Arial"/>
                <a:ea typeface="Arial"/>
                <a:cs typeface="Arial"/>
                <a:sym typeface="Arial"/>
              </a:rPr>
              <a:t>Promotions</a:t>
            </a:r>
            <a:endParaRPr sz="1400" b="0" i="0" u="none" strike="noStrike" cap="none" dirty="0">
              <a:solidFill>
                <a:srgbClr val="000000"/>
              </a:solidFill>
              <a:latin typeface="Arial"/>
              <a:ea typeface="Arial"/>
              <a:cs typeface="Arial"/>
              <a:sym typeface="Arial"/>
            </a:endParaRPr>
          </a:p>
          <a:p>
            <a:pPr marL="457200" marR="0" lvl="0" indent="-317500" algn="l" rtl="0">
              <a:lnSpc>
                <a:spcPct val="115000"/>
              </a:lnSpc>
              <a:spcBef>
                <a:spcPts val="0"/>
              </a:spcBef>
              <a:spcAft>
                <a:spcPts val="0"/>
              </a:spcAft>
              <a:buClr>
                <a:schemeClr val="dk1"/>
              </a:buClr>
              <a:buSzPts val="1400"/>
              <a:buFont typeface="Arial"/>
              <a:buChar char="●"/>
            </a:pPr>
            <a:r>
              <a:rPr lang="en-US" sz="1400" b="0" i="0" u="none" strike="noStrike" cap="none" dirty="0">
                <a:solidFill>
                  <a:schemeClr val="dk1"/>
                </a:solidFill>
                <a:latin typeface="Arial"/>
                <a:ea typeface="Arial"/>
                <a:cs typeface="Arial"/>
                <a:sym typeface="Arial"/>
              </a:rPr>
              <a:t>Transfers</a:t>
            </a:r>
            <a:endParaRPr sz="1400" b="0" i="0" u="none" strike="noStrike" cap="none" dirty="0">
              <a:solidFill>
                <a:srgbClr val="000000"/>
              </a:solidFill>
              <a:latin typeface="Arial"/>
              <a:ea typeface="Arial"/>
              <a:cs typeface="Arial"/>
              <a:sym typeface="Arial"/>
            </a:endParaRPr>
          </a:p>
          <a:p>
            <a:pPr marL="457200" marR="0" lvl="0" indent="-317500" algn="l" rtl="0">
              <a:lnSpc>
                <a:spcPct val="115000"/>
              </a:lnSpc>
              <a:spcBef>
                <a:spcPts val="0"/>
              </a:spcBef>
              <a:spcAft>
                <a:spcPts val="0"/>
              </a:spcAft>
              <a:buClr>
                <a:schemeClr val="dk1"/>
              </a:buClr>
              <a:buSzPts val="1400"/>
              <a:buFont typeface="Arial"/>
              <a:buChar char="●"/>
            </a:pPr>
            <a:r>
              <a:rPr lang="en-US" dirty="0">
                <a:solidFill>
                  <a:schemeClr val="dk1"/>
                </a:solidFill>
              </a:rPr>
              <a:t>Salary</a:t>
            </a:r>
            <a:r>
              <a:rPr lang="en-US" sz="1400" b="0" i="0" u="none" strike="noStrike" cap="none" dirty="0">
                <a:solidFill>
                  <a:schemeClr val="dk1"/>
                </a:solidFill>
                <a:latin typeface="Arial"/>
                <a:ea typeface="Arial"/>
                <a:cs typeface="Arial"/>
                <a:sym typeface="Arial"/>
              </a:rPr>
              <a:t> adjustments</a:t>
            </a:r>
            <a:endParaRPr sz="1400" b="0" i="0" u="none" strike="noStrike" cap="none" dirty="0">
              <a:solidFill>
                <a:srgbClr val="000000"/>
              </a:solidFill>
              <a:latin typeface="Arial"/>
              <a:ea typeface="Arial"/>
              <a:cs typeface="Arial"/>
              <a:sym typeface="Arial"/>
            </a:endParaRPr>
          </a:p>
          <a:p>
            <a:pPr marL="457200" marR="0" lvl="0" indent="-317500" algn="l" rtl="0">
              <a:lnSpc>
                <a:spcPct val="115000"/>
              </a:lnSpc>
              <a:spcBef>
                <a:spcPts val="0"/>
              </a:spcBef>
              <a:spcAft>
                <a:spcPts val="0"/>
              </a:spcAft>
              <a:buClr>
                <a:schemeClr val="dk1"/>
              </a:buClr>
              <a:buSzPts val="1400"/>
              <a:buFont typeface="Arial"/>
              <a:buChar char="●"/>
            </a:pPr>
            <a:r>
              <a:rPr lang="en-US" sz="1400" b="0" i="0" u="none" strike="noStrike" cap="none" dirty="0">
                <a:solidFill>
                  <a:schemeClr val="dk1"/>
                </a:solidFill>
                <a:latin typeface="Arial"/>
                <a:ea typeface="Arial"/>
                <a:cs typeface="Arial"/>
                <a:sym typeface="Arial"/>
              </a:rPr>
              <a:t>Merit increases</a:t>
            </a:r>
            <a:endParaRPr sz="1400" b="0" i="0" u="none" strike="noStrike" cap="none" dirty="0">
              <a:solidFill>
                <a:srgbClr val="000000"/>
              </a:solidFill>
              <a:latin typeface="Arial"/>
              <a:ea typeface="Arial"/>
              <a:cs typeface="Arial"/>
              <a:sym typeface="Arial"/>
            </a:endParaRPr>
          </a:p>
        </p:txBody>
      </p:sp>
      <p:sp>
        <p:nvSpPr>
          <p:cNvPr id="363" name="Google Shape;363;p32"/>
          <p:cNvSpPr txBox="1"/>
          <p:nvPr/>
        </p:nvSpPr>
        <p:spPr>
          <a:xfrm>
            <a:off x="3206406" y="3167974"/>
            <a:ext cx="2834700" cy="2041200"/>
          </a:xfrm>
          <a:prstGeom prst="rect">
            <a:avLst/>
          </a:prstGeom>
          <a:gradFill>
            <a:gsLst>
              <a:gs pos="0">
                <a:srgbClr val="D8D8D8"/>
              </a:gs>
              <a:gs pos="100000">
                <a:schemeClr val="lt1"/>
              </a:gs>
            </a:gsLst>
            <a:lin ang="5400000" scaled="0"/>
          </a:gradFill>
          <a:ln>
            <a:noFill/>
          </a:ln>
        </p:spPr>
        <p:txBody>
          <a:bodyPr spcFirstLastPara="1" wrap="square" lIns="91425" tIns="137150" rIns="91425" bIns="45700" anchor="t" anchorCtr="0">
            <a:noAutofit/>
          </a:bodyPr>
          <a:lstStyle/>
          <a:p>
            <a:pPr marL="457200" marR="0" lvl="0" indent="-317500" algn="l" rtl="0">
              <a:lnSpc>
                <a:spcPct val="115000"/>
              </a:lnSpc>
              <a:spcBef>
                <a:spcPts val="0"/>
              </a:spcBef>
              <a:spcAft>
                <a:spcPts val="0"/>
              </a:spcAft>
              <a:buClr>
                <a:schemeClr val="dk1"/>
              </a:buClr>
              <a:buSzPts val="1400"/>
              <a:buFont typeface="Arial"/>
              <a:buChar char="●"/>
            </a:pPr>
            <a:r>
              <a:rPr lang="en-US" sz="1400" b="0" i="0" u="none" strike="noStrike" cap="none" dirty="0">
                <a:solidFill>
                  <a:schemeClr val="dk1"/>
                </a:solidFill>
                <a:latin typeface="Arial"/>
                <a:ea typeface="Arial"/>
                <a:cs typeface="Arial"/>
                <a:sym typeface="Arial"/>
              </a:rPr>
              <a:t>Hiring rates of pay</a:t>
            </a:r>
            <a:endParaRPr sz="1400" b="0" i="0" u="none" strike="noStrike" cap="none" dirty="0">
              <a:solidFill>
                <a:srgbClr val="000000"/>
              </a:solidFill>
              <a:latin typeface="Arial"/>
              <a:ea typeface="Arial"/>
              <a:cs typeface="Arial"/>
              <a:sym typeface="Arial"/>
            </a:endParaRPr>
          </a:p>
          <a:p>
            <a:pPr marL="457200" marR="0" lvl="0" indent="-317500" algn="l" rtl="0">
              <a:lnSpc>
                <a:spcPct val="115000"/>
              </a:lnSpc>
              <a:spcBef>
                <a:spcPts val="0"/>
              </a:spcBef>
              <a:spcAft>
                <a:spcPts val="0"/>
              </a:spcAft>
              <a:buClr>
                <a:schemeClr val="dk1"/>
              </a:buClr>
              <a:buSzPts val="1400"/>
              <a:buFont typeface="Arial"/>
              <a:buChar char="●"/>
            </a:pPr>
            <a:r>
              <a:rPr lang="en-US" sz="1400" b="0" i="0" u="none" strike="noStrike" cap="none" dirty="0">
                <a:solidFill>
                  <a:schemeClr val="dk1"/>
                </a:solidFill>
                <a:latin typeface="Arial"/>
                <a:ea typeface="Arial"/>
                <a:cs typeface="Arial"/>
                <a:sym typeface="Arial"/>
              </a:rPr>
              <a:t>Market adjustments</a:t>
            </a:r>
            <a:endParaRPr sz="1400" b="0" i="0" u="none" strike="noStrike" cap="none" dirty="0">
              <a:solidFill>
                <a:srgbClr val="000000"/>
              </a:solidFill>
              <a:latin typeface="Arial"/>
              <a:ea typeface="Arial"/>
              <a:cs typeface="Arial"/>
              <a:sym typeface="Arial"/>
            </a:endParaRPr>
          </a:p>
          <a:p>
            <a:pPr marL="457200" marR="0" lvl="0" indent="-317500" algn="l" rtl="0">
              <a:lnSpc>
                <a:spcPct val="115000"/>
              </a:lnSpc>
              <a:spcBef>
                <a:spcPts val="0"/>
              </a:spcBef>
              <a:spcAft>
                <a:spcPts val="0"/>
              </a:spcAft>
              <a:buClr>
                <a:schemeClr val="dk1"/>
              </a:buClr>
              <a:buSzPts val="1400"/>
              <a:buFont typeface="Arial"/>
              <a:buChar char="●"/>
            </a:pPr>
            <a:r>
              <a:rPr lang="en-US" sz="1400" b="0" i="0" u="none" strike="noStrike" cap="none" dirty="0">
                <a:solidFill>
                  <a:schemeClr val="dk1"/>
                </a:solidFill>
                <a:latin typeface="Arial"/>
                <a:ea typeface="Arial"/>
                <a:cs typeface="Arial"/>
                <a:sym typeface="Arial"/>
              </a:rPr>
              <a:t>Off-cycle increases</a:t>
            </a:r>
            <a:endParaRPr sz="1400" b="0" i="0" u="none" strike="noStrike" cap="none" dirty="0">
              <a:solidFill>
                <a:srgbClr val="000000"/>
              </a:solidFill>
              <a:latin typeface="Arial"/>
              <a:ea typeface="Arial"/>
              <a:cs typeface="Arial"/>
              <a:sym typeface="Arial"/>
            </a:endParaRPr>
          </a:p>
          <a:p>
            <a:pPr marL="457200" marR="0" lvl="0" indent="-317500" algn="l" rtl="0">
              <a:lnSpc>
                <a:spcPct val="115000"/>
              </a:lnSpc>
              <a:spcBef>
                <a:spcPts val="0"/>
              </a:spcBef>
              <a:spcAft>
                <a:spcPts val="0"/>
              </a:spcAft>
              <a:buClr>
                <a:schemeClr val="dk1"/>
              </a:buClr>
              <a:buSzPts val="1400"/>
              <a:buFont typeface="Arial"/>
              <a:buChar char="●"/>
            </a:pPr>
            <a:r>
              <a:rPr lang="en-US" sz="1400" b="0" i="0" u="none" strike="noStrike" cap="none" dirty="0">
                <a:solidFill>
                  <a:schemeClr val="dk1"/>
                </a:solidFill>
                <a:latin typeface="Arial"/>
                <a:ea typeface="Arial"/>
                <a:cs typeface="Arial"/>
                <a:sym typeface="Arial"/>
              </a:rPr>
              <a:t>Pay grade min/max</a:t>
            </a:r>
            <a:endParaRPr sz="1400" b="0" i="0" u="none" strike="noStrike" cap="none" dirty="0">
              <a:solidFill>
                <a:srgbClr val="000000"/>
              </a:solidFill>
              <a:latin typeface="Arial"/>
              <a:ea typeface="Arial"/>
              <a:cs typeface="Arial"/>
              <a:sym typeface="Arial"/>
            </a:endParaRPr>
          </a:p>
          <a:p>
            <a:pPr marL="457200" marR="0" lvl="0" indent="-317500" algn="l" rtl="0">
              <a:lnSpc>
                <a:spcPct val="115000"/>
              </a:lnSpc>
              <a:spcBef>
                <a:spcPts val="0"/>
              </a:spcBef>
              <a:spcAft>
                <a:spcPts val="0"/>
              </a:spcAft>
              <a:buClr>
                <a:schemeClr val="dk1"/>
              </a:buClr>
              <a:buSzPts val="1400"/>
              <a:buFont typeface="Arial"/>
              <a:buChar char="●"/>
            </a:pPr>
            <a:r>
              <a:rPr lang="en-US" sz="1400" b="0" i="0" u="none" strike="noStrike" cap="none" dirty="0">
                <a:solidFill>
                  <a:schemeClr val="dk1"/>
                </a:solidFill>
                <a:latin typeface="Arial"/>
                <a:ea typeface="Arial"/>
                <a:cs typeface="Arial"/>
                <a:sym typeface="Arial"/>
              </a:rPr>
              <a:t>Compensation approach for </a:t>
            </a:r>
            <a:r>
              <a:rPr lang="en-US" dirty="0">
                <a:solidFill>
                  <a:schemeClr val="dk1"/>
                </a:solidFill>
              </a:rPr>
              <a:t>pay outside pay range</a:t>
            </a:r>
            <a:endParaRPr sz="1400" b="0" i="0" u="none" strike="noStrike" cap="none" dirty="0">
              <a:solidFill>
                <a:srgbClr val="000000"/>
              </a:solidFill>
              <a:latin typeface="Arial"/>
              <a:ea typeface="Arial"/>
              <a:cs typeface="Arial"/>
              <a:sym typeface="Arial"/>
            </a:endParaRPr>
          </a:p>
        </p:txBody>
      </p:sp>
      <p:sp>
        <p:nvSpPr>
          <p:cNvPr id="364" name="Google Shape;364;p32"/>
          <p:cNvSpPr txBox="1"/>
          <p:nvPr/>
        </p:nvSpPr>
        <p:spPr>
          <a:xfrm>
            <a:off x="6108013" y="3167974"/>
            <a:ext cx="2834700" cy="2041200"/>
          </a:xfrm>
          <a:prstGeom prst="rect">
            <a:avLst/>
          </a:prstGeom>
          <a:gradFill>
            <a:gsLst>
              <a:gs pos="0">
                <a:srgbClr val="D8D8D8"/>
              </a:gs>
              <a:gs pos="100000">
                <a:schemeClr val="lt1"/>
              </a:gs>
            </a:gsLst>
            <a:lin ang="5400000" scaled="0"/>
          </a:gradFill>
          <a:ln>
            <a:noFill/>
          </a:ln>
        </p:spPr>
        <p:txBody>
          <a:bodyPr spcFirstLastPara="1" wrap="square" lIns="91425" tIns="137150" rIns="91425" bIns="45700" anchor="t" anchorCtr="0">
            <a:noAutofit/>
          </a:bodyPr>
          <a:lstStyle/>
          <a:p>
            <a:pPr marL="457200" marR="0" lvl="0" indent="-317500" algn="l" rtl="0">
              <a:lnSpc>
                <a:spcPct val="115000"/>
              </a:lnSpc>
              <a:spcBef>
                <a:spcPts val="0"/>
              </a:spcBef>
              <a:spcAft>
                <a:spcPts val="0"/>
              </a:spcAft>
              <a:buClr>
                <a:schemeClr val="dk1"/>
              </a:buClr>
              <a:buSzPts val="1400"/>
              <a:buFont typeface="Arial"/>
              <a:buChar char="●"/>
            </a:pPr>
            <a:r>
              <a:rPr lang="en-US" sz="1400" b="0" i="0" u="none" strike="noStrike" cap="none" dirty="0">
                <a:solidFill>
                  <a:schemeClr val="dk1"/>
                </a:solidFill>
                <a:latin typeface="Arial"/>
                <a:ea typeface="Arial"/>
                <a:cs typeface="Arial"/>
                <a:sym typeface="Arial"/>
              </a:rPr>
              <a:t>Management of non-benchmarked jobs</a:t>
            </a:r>
            <a:endParaRPr sz="1400" b="0" i="0" u="none" strike="noStrike" cap="none" dirty="0">
              <a:solidFill>
                <a:srgbClr val="000000"/>
              </a:solidFill>
              <a:latin typeface="Arial"/>
              <a:ea typeface="Arial"/>
              <a:cs typeface="Arial"/>
              <a:sym typeface="Arial"/>
            </a:endParaRPr>
          </a:p>
          <a:p>
            <a:pPr marL="457200" marR="0" lvl="0" indent="-317500" algn="l" rtl="0">
              <a:lnSpc>
                <a:spcPct val="115000"/>
              </a:lnSpc>
              <a:spcBef>
                <a:spcPts val="0"/>
              </a:spcBef>
              <a:spcAft>
                <a:spcPts val="0"/>
              </a:spcAft>
              <a:buClr>
                <a:schemeClr val="dk1"/>
              </a:buClr>
              <a:buSzPts val="1400"/>
              <a:buFont typeface="Arial"/>
              <a:buChar char="●"/>
            </a:pPr>
            <a:r>
              <a:rPr lang="en-US" sz="1400" b="0" i="0" u="none" strike="noStrike" cap="none" dirty="0">
                <a:solidFill>
                  <a:schemeClr val="dk1"/>
                </a:solidFill>
                <a:latin typeface="Arial"/>
                <a:ea typeface="Arial"/>
                <a:cs typeface="Arial"/>
                <a:sym typeface="Arial"/>
              </a:rPr>
              <a:t>Temporary &amp; interim assignments</a:t>
            </a:r>
            <a:endParaRPr sz="1400" b="0" i="0" u="none" strike="noStrike" cap="none" dirty="0">
              <a:solidFill>
                <a:srgbClr val="000000"/>
              </a:solidFill>
              <a:latin typeface="Arial"/>
              <a:ea typeface="Arial"/>
              <a:cs typeface="Arial"/>
              <a:sym typeface="Arial"/>
            </a:endParaRPr>
          </a:p>
        </p:txBody>
      </p:sp>
      <p:sp>
        <p:nvSpPr>
          <p:cNvPr id="365" name="Google Shape;365;p32"/>
          <p:cNvSpPr/>
          <p:nvPr/>
        </p:nvSpPr>
        <p:spPr>
          <a:xfrm>
            <a:off x="304799" y="2438400"/>
            <a:ext cx="2834700" cy="731400"/>
          </a:xfrm>
          <a:prstGeom prst="rect">
            <a:avLst/>
          </a:prstGeom>
          <a:solidFill>
            <a:srgbClr val="FFCE06"/>
          </a:solidFill>
          <a:ln>
            <a:noFill/>
          </a:ln>
        </p:spPr>
        <p:txBody>
          <a:bodyPr spcFirstLastPara="1" wrap="square" lIns="91425" tIns="45700" rIns="91425" bIns="45700" anchor="ctr" anchorCtr="1">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dirty="0">
                <a:solidFill>
                  <a:schemeClr val="dk1"/>
                </a:solidFill>
                <a:latin typeface="Arial"/>
                <a:ea typeface="Arial"/>
                <a:cs typeface="Arial"/>
                <a:sym typeface="Arial"/>
              </a:rPr>
              <a:t>Reward Performance </a:t>
            </a:r>
            <a:br>
              <a:rPr lang="en-US" sz="1400" b="1" i="0" u="none" strike="noStrike" cap="none" dirty="0">
                <a:solidFill>
                  <a:schemeClr val="dk1"/>
                </a:solidFill>
                <a:latin typeface="Arial"/>
                <a:ea typeface="Arial"/>
                <a:cs typeface="Arial"/>
                <a:sym typeface="Arial"/>
              </a:rPr>
            </a:br>
            <a:r>
              <a:rPr lang="en-US" sz="1400" b="1" i="0" u="none" strike="noStrike" cap="none" dirty="0">
                <a:solidFill>
                  <a:schemeClr val="dk1"/>
                </a:solidFill>
                <a:latin typeface="Arial"/>
                <a:ea typeface="Arial"/>
                <a:cs typeface="Arial"/>
                <a:sym typeface="Arial"/>
              </a:rPr>
              <a:t>&amp; Support Career Growth</a:t>
            </a:r>
            <a:endParaRPr sz="1400" b="0" i="0" u="none" strike="noStrike" cap="none" dirty="0">
              <a:solidFill>
                <a:schemeClr val="dk1"/>
              </a:solidFill>
              <a:latin typeface="Arial"/>
              <a:ea typeface="Arial"/>
              <a:cs typeface="Arial"/>
              <a:sym typeface="Arial"/>
            </a:endParaRPr>
          </a:p>
        </p:txBody>
      </p:sp>
      <p:sp>
        <p:nvSpPr>
          <p:cNvPr id="366" name="Google Shape;366;p32"/>
          <p:cNvSpPr/>
          <p:nvPr/>
        </p:nvSpPr>
        <p:spPr>
          <a:xfrm>
            <a:off x="3206406" y="2438400"/>
            <a:ext cx="2834700" cy="731400"/>
          </a:xfrm>
          <a:prstGeom prst="rect">
            <a:avLst/>
          </a:prstGeom>
          <a:solidFill>
            <a:srgbClr val="FFCE06"/>
          </a:solidFill>
          <a:ln>
            <a:noFill/>
          </a:ln>
        </p:spPr>
        <p:txBody>
          <a:bodyPr spcFirstLastPara="1" wrap="square" lIns="91425" tIns="45700" rIns="91425" bIns="45700" anchor="ctr" anchorCtr="1">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dirty="0">
                <a:solidFill>
                  <a:schemeClr val="dk1"/>
                </a:solidFill>
                <a:latin typeface="Arial"/>
                <a:ea typeface="Arial"/>
                <a:cs typeface="Arial"/>
                <a:sym typeface="Arial"/>
              </a:rPr>
              <a:t>Ensure Fair &amp; Consistent </a:t>
            </a:r>
            <a:br>
              <a:rPr lang="en-US" sz="1400" b="1" i="0" u="none" strike="noStrike" cap="none" dirty="0">
                <a:solidFill>
                  <a:schemeClr val="dk1"/>
                </a:solidFill>
                <a:latin typeface="Arial"/>
                <a:ea typeface="Arial"/>
                <a:cs typeface="Arial"/>
                <a:sym typeface="Arial"/>
              </a:rPr>
            </a:br>
            <a:r>
              <a:rPr lang="en-US" sz="1400" b="1" i="0" u="none" strike="noStrike" cap="none" dirty="0">
                <a:solidFill>
                  <a:schemeClr val="dk1"/>
                </a:solidFill>
                <a:latin typeface="Arial"/>
                <a:ea typeface="Arial"/>
                <a:cs typeface="Arial"/>
                <a:sym typeface="Arial"/>
              </a:rPr>
              <a:t>Pay Administration</a:t>
            </a:r>
            <a:endParaRPr sz="1400" b="0" i="0" u="none" strike="noStrike" cap="none" dirty="0">
              <a:solidFill>
                <a:schemeClr val="dk1"/>
              </a:solidFill>
              <a:latin typeface="Arial"/>
              <a:ea typeface="Arial"/>
              <a:cs typeface="Arial"/>
              <a:sym typeface="Arial"/>
            </a:endParaRPr>
          </a:p>
        </p:txBody>
      </p:sp>
      <p:sp>
        <p:nvSpPr>
          <p:cNvPr id="367" name="Google Shape;367;p32"/>
          <p:cNvSpPr/>
          <p:nvPr/>
        </p:nvSpPr>
        <p:spPr>
          <a:xfrm>
            <a:off x="6108013" y="2438400"/>
            <a:ext cx="2834700" cy="731400"/>
          </a:xfrm>
          <a:prstGeom prst="rect">
            <a:avLst/>
          </a:prstGeom>
          <a:solidFill>
            <a:srgbClr val="FFCE06"/>
          </a:solidFill>
          <a:ln>
            <a:noFill/>
          </a:ln>
        </p:spPr>
        <p:txBody>
          <a:bodyPr spcFirstLastPara="1" wrap="square" lIns="91425" tIns="45700" rIns="91425" bIns="45700" anchor="ctr" anchorCtr="1">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chemeClr val="dk1"/>
                </a:solidFill>
                <a:latin typeface="Arial"/>
                <a:ea typeface="Arial"/>
                <a:cs typeface="Arial"/>
                <a:sym typeface="Arial"/>
              </a:rPr>
              <a:t>Compensate for Unique Situations</a:t>
            </a:r>
            <a:endParaRPr sz="1400" b="0" i="0" u="none" strike="noStrike" cap="none">
              <a:solidFill>
                <a:schemeClr val="dk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65"/>
                                        </p:tgtEl>
                                        <p:attrNameLst>
                                          <p:attrName>style.visibility</p:attrName>
                                        </p:attrNameLst>
                                      </p:cBhvr>
                                      <p:to>
                                        <p:strVal val="visible"/>
                                      </p:to>
                                    </p:set>
                                    <p:animEffect transition="in" filter="fade">
                                      <p:cBhvr>
                                        <p:cTn id="7" dur="500"/>
                                        <p:tgtEl>
                                          <p:spTgt spid="365"/>
                                        </p:tgtEl>
                                      </p:cBhvr>
                                    </p:animEffect>
                                  </p:childTnLst>
                                </p:cTn>
                              </p:par>
                              <p:par>
                                <p:cTn id="8" presetID="10" presetClass="entr" presetSubtype="0" fill="hold" nodeType="withEffect">
                                  <p:stCondLst>
                                    <p:cond delay="0"/>
                                  </p:stCondLst>
                                  <p:childTnLst>
                                    <p:set>
                                      <p:cBhvr>
                                        <p:cTn id="9" dur="1" fill="hold">
                                          <p:stCondLst>
                                            <p:cond delay="0"/>
                                          </p:stCondLst>
                                        </p:cTn>
                                        <p:tgtEl>
                                          <p:spTgt spid="362"/>
                                        </p:tgtEl>
                                        <p:attrNameLst>
                                          <p:attrName>style.visibility</p:attrName>
                                        </p:attrNameLst>
                                      </p:cBhvr>
                                      <p:to>
                                        <p:strVal val="visible"/>
                                      </p:to>
                                    </p:set>
                                    <p:animEffect transition="in" filter="fade">
                                      <p:cBhvr>
                                        <p:cTn id="10" dur="500"/>
                                        <p:tgtEl>
                                          <p:spTgt spid="36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66"/>
                                        </p:tgtEl>
                                        <p:attrNameLst>
                                          <p:attrName>style.visibility</p:attrName>
                                        </p:attrNameLst>
                                      </p:cBhvr>
                                      <p:to>
                                        <p:strVal val="visible"/>
                                      </p:to>
                                    </p:set>
                                    <p:animEffect transition="in" filter="fade">
                                      <p:cBhvr>
                                        <p:cTn id="15" dur="500"/>
                                        <p:tgtEl>
                                          <p:spTgt spid="366"/>
                                        </p:tgtEl>
                                      </p:cBhvr>
                                    </p:animEffect>
                                  </p:childTnLst>
                                </p:cTn>
                              </p:par>
                              <p:par>
                                <p:cTn id="16" presetID="10" presetClass="entr" presetSubtype="0" fill="hold" nodeType="withEffect">
                                  <p:stCondLst>
                                    <p:cond delay="0"/>
                                  </p:stCondLst>
                                  <p:childTnLst>
                                    <p:set>
                                      <p:cBhvr>
                                        <p:cTn id="17" dur="1" fill="hold">
                                          <p:stCondLst>
                                            <p:cond delay="0"/>
                                          </p:stCondLst>
                                        </p:cTn>
                                        <p:tgtEl>
                                          <p:spTgt spid="363"/>
                                        </p:tgtEl>
                                        <p:attrNameLst>
                                          <p:attrName>style.visibility</p:attrName>
                                        </p:attrNameLst>
                                      </p:cBhvr>
                                      <p:to>
                                        <p:strVal val="visible"/>
                                      </p:to>
                                    </p:set>
                                    <p:animEffect transition="in" filter="fade">
                                      <p:cBhvr>
                                        <p:cTn id="18" dur="500"/>
                                        <p:tgtEl>
                                          <p:spTgt spid="36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67"/>
                                        </p:tgtEl>
                                        <p:attrNameLst>
                                          <p:attrName>style.visibility</p:attrName>
                                        </p:attrNameLst>
                                      </p:cBhvr>
                                      <p:to>
                                        <p:strVal val="visible"/>
                                      </p:to>
                                    </p:set>
                                    <p:animEffect transition="in" filter="fade">
                                      <p:cBhvr>
                                        <p:cTn id="23" dur="500"/>
                                        <p:tgtEl>
                                          <p:spTgt spid="367"/>
                                        </p:tgtEl>
                                      </p:cBhvr>
                                    </p:animEffect>
                                  </p:childTnLst>
                                </p:cTn>
                              </p:par>
                              <p:par>
                                <p:cTn id="24" presetID="10" presetClass="entr" presetSubtype="0" fill="hold" nodeType="withEffect">
                                  <p:stCondLst>
                                    <p:cond delay="0"/>
                                  </p:stCondLst>
                                  <p:childTnLst>
                                    <p:set>
                                      <p:cBhvr>
                                        <p:cTn id="25" dur="1" fill="hold">
                                          <p:stCondLst>
                                            <p:cond delay="0"/>
                                          </p:stCondLst>
                                        </p:cTn>
                                        <p:tgtEl>
                                          <p:spTgt spid="364"/>
                                        </p:tgtEl>
                                        <p:attrNameLst>
                                          <p:attrName>style.visibility</p:attrName>
                                        </p:attrNameLst>
                                      </p:cBhvr>
                                      <p:to>
                                        <p:strVal val="visible"/>
                                      </p:to>
                                    </p:set>
                                    <p:animEffect transition="in" filter="fade">
                                      <p:cBhvr>
                                        <p:cTn id="26" dur="500"/>
                                        <p:tgtEl>
                                          <p:spTgt spid="3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72"/>
        <p:cNvGrpSpPr/>
        <p:nvPr/>
      </p:nvGrpSpPr>
      <p:grpSpPr>
        <a:xfrm>
          <a:off x="0" y="0"/>
          <a:ext cx="0" cy="0"/>
          <a:chOff x="0" y="0"/>
          <a:chExt cx="0" cy="0"/>
        </a:xfrm>
      </p:grpSpPr>
      <p:sp>
        <p:nvSpPr>
          <p:cNvPr id="373" name="Google Shape;373;p5"/>
          <p:cNvSpPr/>
          <p:nvPr/>
        </p:nvSpPr>
        <p:spPr>
          <a:xfrm>
            <a:off x="6019205" y="3098736"/>
            <a:ext cx="852714" cy="852713"/>
          </a:xfrm>
          <a:prstGeom prst="ellipse">
            <a:avLst/>
          </a:prstGeom>
          <a:solidFill>
            <a:schemeClr val="dk1"/>
          </a:solid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rgbClr val="000000"/>
              </a:buClr>
              <a:buSzPts val="1400"/>
              <a:buFont typeface="Arial"/>
              <a:buNone/>
            </a:pPr>
            <a:endParaRPr sz="1400" b="1" i="0" u="none" strike="noStrike" cap="none">
              <a:solidFill>
                <a:schemeClr val="lt1"/>
              </a:solidFill>
              <a:latin typeface="Arial"/>
              <a:ea typeface="Arial"/>
              <a:cs typeface="Arial"/>
              <a:sym typeface="Arial"/>
            </a:endParaRPr>
          </a:p>
        </p:txBody>
      </p:sp>
      <p:sp>
        <p:nvSpPr>
          <p:cNvPr id="374" name="Google Shape;374;p5"/>
          <p:cNvSpPr/>
          <p:nvPr/>
        </p:nvSpPr>
        <p:spPr>
          <a:xfrm>
            <a:off x="3336546" y="3040237"/>
            <a:ext cx="852714" cy="852713"/>
          </a:xfrm>
          <a:prstGeom prst="ellipse">
            <a:avLst/>
          </a:prstGeom>
          <a:solidFill>
            <a:schemeClr val="dk1"/>
          </a:solid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rgbClr val="000000"/>
              </a:buClr>
              <a:buSzPts val="1400"/>
              <a:buFont typeface="Arial"/>
              <a:buNone/>
            </a:pPr>
            <a:endParaRPr sz="1400" b="1" i="0" u="none" strike="noStrike" cap="none">
              <a:solidFill>
                <a:schemeClr val="lt1"/>
              </a:solidFill>
              <a:latin typeface="Arial"/>
              <a:ea typeface="Arial"/>
              <a:cs typeface="Arial"/>
              <a:sym typeface="Arial"/>
            </a:endParaRPr>
          </a:p>
        </p:txBody>
      </p:sp>
      <p:sp>
        <p:nvSpPr>
          <p:cNvPr id="375" name="Google Shape;375;p5"/>
          <p:cNvSpPr/>
          <p:nvPr/>
        </p:nvSpPr>
        <p:spPr>
          <a:xfrm>
            <a:off x="4704355" y="3890105"/>
            <a:ext cx="852714" cy="852713"/>
          </a:xfrm>
          <a:prstGeom prst="ellipse">
            <a:avLst/>
          </a:prstGeom>
          <a:solidFill>
            <a:schemeClr val="dk1"/>
          </a:solid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rgbClr val="000000"/>
              </a:buClr>
              <a:buSzPts val="1400"/>
              <a:buFont typeface="Arial"/>
              <a:buNone/>
            </a:pPr>
            <a:endParaRPr sz="1400" b="1" i="0" u="none" strike="noStrike" cap="none">
              <a:solidFill>
                <a:schemeClr val="lt1"/>
              </a:solidFill>
              <a:latin typeface="Arial"/>
              <a:ea typeface="Arial"/>
              <a:cs typeface="Arial"/>
              <a:sym typeface="Arial"/>
            </a:endParaRPr>
          </a:p>
        </p:txBody>
      </p:sp>
      <p:sp>
        <p:nvSpPr>
          <p:cNvPr id="376" name="Google Shape;376;p5"/>
          <p:cNvSpPr/>
          <p:nvPr/>
        </p:nvSpPr>
        <p:spPr>
          <a:xfrm>
            <a:off x="1998092" y="3886391"/>
            <a:ext cx="852714" cy="852713"/>
          </a:xfrm>
          <a:prstGeom prst="ellipse">
            <a:avLst/>
          </a:prstGeom>
          <a:solidFill>
            <a:schemeClr val="dk1"/>
          </a:solid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rgbClr val="000000"/>
              </a:buClr>
              <a:buSzPts val="1400"/>
              <a:buFont typeface="Arial"/>
              <a:buNone/>
            </a:pPr>
            <a:endParaRPr sz="1400" b="1" i="0" u="none" strike="noStrike" cap="none">
              <a:solidFill>
                <a:schemeClr val="lt1"/>
              </a:solidFill>
              <a:latin typeface="Arial"/>
              <a:ea typeface="Arial"/>
              <a:cs typeface="Arial"/>
              <a:sym typeface="Arial"/>
            </a:endParaRPr>
          </a:p>
        </p:txBody>
      </p:sp>
      <p:sp>
        <p:nvSpPr>
          <p:cNvPr id="377" name="Google Shape;377;p5"/>
          <p:cNvSpPr/>
          <p:nvPr/>
        </p:nvSpPr>
        <p:spPr>
          <a:xfrm>
            <a:off x="743250" y="3039219"/>
            <a:ext cx="852714" cy="852713"/>
          </a:xfrm>
          <a:prstGeom prst="ellipse">
            <a:avLst/>
          </a:prstGeom>
          <a:solidFill>
            <a:schemeClr val="dk1"/>
          </a:solid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rgbClr val="000000"/>
              </a:buClr>
              <a:buSzPts val="1400"/>
              <a:buFont typeface="Arial"/>
              <a:buNone/>
            </a:pPr>
            <a:endParaRPr sz="1400" b="1" i="0" u="none" strike="noStrike" cap="none">
              <a:solidFill>
                <a:schemeClr val="lt1"/>
              </a:solidFill>
              <a:latin typeface="Arial"/>
              <a:ea typeface="Arial"/>
              <a:cs typeface="Arial"/>
              <a:sym typeface="Arial"/>
            </a:endParaRPr>
          </a:p>
        </p:txBody>
      </p:sp>
      <p:sp>
        <p:nvSpPr>
          <p:cNvPr id="378" name="Google Shape;378;p5"/>
          <p:cNvSpPr txBox="1"/>
          <p:nvPr/>
        </p:nvSpPr>
        <p:spPr>
          <a:xfrm>
            <a:off x="4574998" y="4895852"/>
            <a:ext cx="1730399" cy="480091"/>
          </a:xfrm>
          <a:prstGeom prst="rect">
            <a:avLst/>
          </a:prstGeom>
          <a:noFill/>
          <a:ln>
            <a:noFill/>
          </a:ln>
        </p:spPr>
        <p:txBody>
          <a:bodyPr spcFirstLastPara="1" wrap="square" lIns="91425" tIns="45700" rIns="91425" bIns="45700" anchor="t" anchorCtr="0">
            <a:spAutoFit/>
          </a:bodyPr>
          <a:lstStyle/>
          <a:p>
            <a:pPr marL="209550" marR="0" lvl="0" indent="-209550" algn="l" rtl="0">
              <a:lnSpc>
                <a:spcPct val="90000"/>
              </a:lnSpc>
              <a:spcBef>
                <a:spcPts val="0"/>
              </a:spcBef>
              <a:spcAft>
                <a:spcPts val="0"/>
              </a:spcAft>
              <a:buClr>
                <a:srgbClr val="000000"/>
              </a:buClr>
              <a:buSzPts val="1400"/>
              <a:buFont typeface="Arial"/>
              <a:buNone/>
            </a:pPr>
            <a:r>
              <a:rPr lang="en-US" sz="1400" b="0" i="0" u="none" strike="noStrike" cap="none" dirty="0">
                <a:solidFill>
                  <a:srgbClr val="3F3F3F"/>
                </a:solidFill>
                <a:latin typeface="Arial"/>
                <a:ea typeface="Arial"/>
                <a:cs typeface="Arial"/>
                <a:sym typeface="Arial"/>
              </a:rPr>
              <a:t>4. Market Assessment</a:t>
            </a:r>
            <a:endParaRPr sz="1400" b="0" i="0" u="none" strike="noStrike" cap="none" dirty="0">
              <a:solidFill>
                <a:srgbClr val="3F3F3F"/>
              </a:solidFill>
              <a:latin typeface="Arial"/>
              <a:ea typeface="Arial"/>
              <a:cs typeface="Arial"/>
              <a:sym typeface="Arial"/>
            </a:endParaRPr>
          </a:p>
        </p:txBody>
      </p:sp>
      <p:sp>
        <p:nvSpPr>
          <p:cNvPr id="379" name="Google Shape;379;p5"/>
          <p:cNvSpPr txBox="1"/>
          <p:nvPr/>
        </p:nvSpPr>
        <p:spPr>
          <a:xfrm>
            <a:off x="1605887" y="4836041"/>
            <a:ext cx="2057236" cy="673990"/>
          </a:xfrm>
          <a:prstGeom prst="rect">
            <a:avLst/>
          </a:prstGeom>
          <a:noFill/>
          <a:ln>
            <a:noFill/>
          </a:ln>
        </p:spPr>
        <p:txBody>
          <a:bodyPr spcFirstLastPara="1" wrap="square" lIns="91425" tIns="45700" rIns="91425" bIns="45700" anchor="t" anchorCtr="0">
            <a:spAutoFit/>
          </a:bodyPr>
          <a:lstStyle/>
          <a:p>
            <a:pPr marL="209550" marR="0" lvl="0" indent="-209550" algn="l" rtl="0">
              <a:lnSpc>
                <a:spcPct val="90000"/>
              </a:lnSpc>
              <a:spcBef>
                <a:spcPts val="0"/>
              </a:spcBef>
              <a:spcAft>
                <a:spcPts val="0"/>
              </a:spcAft>
              <a:buClr>
                <a:srgbClr val="000000"/>
              </a:buClr>
              <a:buSzPts val="1400"/>
              <a:buFont typeface="Arial"/>
              <a:buNone/>
            </a:pPr>
            <a:r>
              <a:rPr lang="en-US" sz="1400" b="0" i="0" u="none" strike="noStrike" cap="none" dirty="0">
                <a:solidFill>
                  <a:srgbClr val="3F3F3F"/>
                </a:solidFill>
                <a:latin typeface="Arial"/>
                <a:ea typeface="Arial"/>
                <a:cs typeface="Arial"/>
                <a:sym typeface="Arial"/>
              </a:rPr>
              <a:t>2. Compensation</a:t>
            </a:r>
            <a:endParaRPr dirty="0"/>
          </a:p>
          <a:p>
            <a:pPr marL="209550" marR="0" lvl="0" indent="-209550" algn="l" rtl="0">
              <a:lnSpc>
                <a:spcPct val="90000"/>
              </a:lnSpc>
              <a:spcBef>
                <a:spcPts val="0"/>
              </a:spcBef>
              <a:spcAft>
                <a:spcPts val="0"/>
              </a:spcAft>
              <a:buClr>
                <a:srgbClr val="000000"/>
              </a:buClr>
              <a:buSzPts val="1400"/>
              <a:buFont typeface="Arial"/>
              <a:buNone/>
            </a:pPr>
            <a:r>
              <a:rPr lang="en-US" sz="1400" b="0" i="0" u="none" strike="noStrike" cap="none" dirty="0">
                <a:solidFill>
                  <a:srgbClr val="3F3F3F"/>
                </a:solidFill>
                <a:latin typeface="Arial"/>
                <a:ea typeface="Arial"/>
                <a:cs typeface="Arial"/>
                <a:sym typeface="Arial"/>
              </a:rPr>
              <a:t>     Philosophy</a:t>
            </a:r>
            <a:endParaRPr dirty="0"/>
          </a:p>
          <a:p>
            <a:pPr marL="209550" marR="0" lvl="0" indent="-209550" algn="l" rtl="0">
              <a:lnSpc>
                <a:spcPct val="90000"/>
              </a:lnSpc>
              <a:spcBef>
                <a:spcPts val="0"/>
              </a:spcBef>
              <a:spcAft>
                <a:spcPts val="0"/>
              </a:spcAft>
              <a:buClr>
                <a:srgbClr val="000000"/>
              </a:buClr>
              <a:buSzPts val="1400"/>
              <a:buFont typeface="Arial"/>
              <a:buNone/>
            </a:pPr>
            <a:r>
              <a:rPr lang="en-US" sz="1400" b="0" i="0" u="none" strike="noStrike" cap="none" dirty="0">
                <a:solidFill>
                  <a:srgbClr val="3F3F3F"/>
                </a:solidFill>
                <a:latin typeface="Arial"/>
                <a:ea typeface="Arial"/>
                <a:cs typeface="Arial"/>
                <a:sym typeface="Arial"/>
              </a:rPr>
              <a:t>     (</a:t>
            </a:r>
            <a:r>
              <a:rPr lang="en-US" sz="1400" b="0" i="1" u="none" strike="noStrike" cap="none" dirty="0">
                <a:solidFill>
                  <a:srgbClr val="3F3F3F"/>
                </a:solidFill>
                <a:latin typeface="Arial"/>
                <a:ea typeface="Arial"/>
                <a:cs typeface="Arial"/>
                <a:sym typeface="Arial"/>
              </a:rPr>
              <a:t>complete)</a:t>
            </a:r>
            <a:endParaRPr sz="1400" b="0" i="0" u="none" strike="noStrike" cap="none" dirty="0">
              <a:solidFill>
                <a:srgbClr val="3F3F3F"/>
              </a:solidFill>
              <a:latin typeface="Arial"/>
              <a:ea typeface="Arial"/>
              <a:cs typeface="Arial"/>
              <a:sym typeface="Arial"/>
            </a:endParaRPr>
          </a:p>
        </p:txBody>
      </p:sp>
      <p:sp>
        <p:nvSpPr>
          <p:cNvPr id="380" name="Google Shape;380;p5"/>
          <p:cNvSpPr txBox="1"/>
          <p:nvPr/>
        </p:nvSpPr>
        <p:spPr>
          <a:xfrm>
            <a:off x="453109" y="2304532"/>
            <a:ext cx="1830540" cy="674031"/>
          </a:xfrm>
          <a:prstGeom prst="rect">
            <a:avLst/>
          </a:prstGeom>
          <a:noFill/>
          <a:ln>
            <a:noFill/>
          </a:ln>
        </p:spPr>
        <p:txBody>
          <a:bodyPr spcFirstLastPara="1" wrap="square" lIns="91425" tIns="45700" rIns="91425" bIns="45700" anchor="t" anchorCtr="0">
            <a:spAutoFit/>
          </a:bodyPr>
          <a:lstStyle/>
          <a:p>
            <a:pPr marL="209550" marR="0" lvl="0" indent="-209550" algn="l" rtl="0">
              <a:lnSpc>
                <a:spcPct val="90000"/>
              </a:lnSpc>
              <a:spcBef>
                <a:spcPts val="0"/>
              </a:spcBef>
              <a:spcAft>
                <a:spcPts val="0"/>
              </a:spcAft>
              <a:buClr>
                <a:srgbClr val="000000"/>
              </a:buClr>
              <a:buSzPts val="1400"/>
              <a:buFont typeface="Arial"/>
              <a:buNone/>
            </a:pPr>
            <a:r>
              <a:rPr lang="en-US" sz="1400" b="0" i="0" u="none" strike="noStrike" cap="none" dirty="0">
                <a:solidFill>
                  <a:srgbClr val="3F3F3F"/>
                </a:solidFill>
                <a:latin typeface="Arial"/>
                <a:ea typeface="Arial"/>
                <a:cs typeface="Arial"/>
                <a:sym typeface="Arial"/>
              </a:rPr>
              <a:t>1. Pay Delivery Assessment  (</a:t>
            </a:r>
            <a:r>
              <a:rPr lang="en-US" sz="1400" b="0" i="1" u="none" strike="noStrike" cap="none" dirty="0">
                <a:solidFill>
                  <a:srgbClr val="3F3F3F"/>
                </a:solidFill>
                <a:latin typeface="Arial"/>
                <a:ea typeface="Arial"/>
                <a:cs typeface="Arial"/>
                <a:sym typeface="Arial"/>
              </a:rPr>
              <a:t>complete)</a:t>
            </a:r>
            <a:endParaRPr sz="1400" b="0" i="0" u="none" strike="noStrike" cap="none" dirty="0">
              <a:solidFill>
                <a:srgbClr val="3F3F3F"/>
              </a:solidFill>
              <a:latin typeface="Arial"/>
              <a:ea typeface="Arial"/>
              <a:cs typeface="Arial"/>
              <a:sym typeface="Arial"/>
            </a:endParaRPr>
          </a:p>
        </p:txBody>
      </p:sp>
      <p:sp>
        <p:nvSpPr>
          <p:cNvPr id="381" name="Google Shape;381;p5"/>
          <p:cNvSpPr txBox="1"/>
          <p:nvPr/>
        </p:nvSpPr>
        <p:spPr>
          <a:xfrm>
            <a:off x="3047046" y="2316514"/>
            <a:ext cx="1870956" cy="674031"/>
          </a:xfrm>
          <a:prstGeom prst="rect">
            <a:avLst/>
          </a:prstGeom>
          <a:noFill/>
          <a:ln>
            <a:noFill/>
          </a:ln>
        </p:spPr>
        <p:txBody>
          <a:bodyPr spcFirstLastPara="1" wrap="square" lIns="91425" tIns="45700" rIns="91425" bIns="45700" anchor="t" anchorCtr="0">
            <a:spAutoFit/>
          </a:bodyPr>
          <a:lstStyle/>
          <a:p>
            <a:pPr marL="209550" marR="0" lvl="0" indent="-209550" algn="l" rtl="0">
              <a:lnSpc>
                <a:spcPct val="90000"/>
              </a:lnSpc>
              <a:spcBef>
                <a:spcPts val="0"/>
              </a:spcBef>
              <a:spcAft>
                <a:spcPts val="0"/>
              </a:spcAft>
              <a:buClr>
                <a:srgbClr val="000000"/>
              </a:buClr>
              <a:buSzPts val="1400"/>
              <a:buFont typeface="Arial"/>
              <a:buNone/>
            </a:pPr>
            <a:r>
              <a:rPr lang="en-US" sz="1400" b="0" i="0" u="none" strike="noStrike" cap="none" dirty="0">
                <a:solidFill>
                  <a:srgbClr val="3F3F3F"/>
                </a:solidFill>
                <a:latin typeface="Arial"/>
                <a:ea typeface="Arial"/>
                <a:cs typeface="Arial"/>
                <a:sym typeface="Arial"/>
              </a:rPr>
              <a:t>3. Staff Job Architecture and Classification</a:t>
            </a:r>
            <a:endParaRPr sz="1400" b="0" i="0" u="none" strike="noStrike" cap="none" dirty="0">
              <a:solidFill>
                <a:srgbClr val="3F3F3F"/>
              </a:solidFill>
              <a:latin typeface="Arial"/>
              <a:ea typeface="Arial"/>
              <a:cs typeface="Arial"/>
              <a:sym typeface="Arial"/>
            </a:endParaRPr>
          </a:p>
        </p:txBody>
      </p:sp>
      <p:sp>
        <p:nvSpPr>
          <p:cNvPr id="382" name="Google Shape;382;p5"/>
          <p:cNvSpPr txBox="1"/>
          <p:nvPr/>
        </p:nvSpPr>
        <p:spPr>
          <a:xfrm>
            <a:off x="5480252" y="2501750"/>
            <a:ext cx="2777651" cy="480091"/>
          </a:xfrm>
          <a:prstGeom prst="rect">
            <a:avLst/>
          </a:prstGeom>
          <a:noFill/>
          <a:ln>
            <a:noFill/>
          </a:ln>
        </p:spPr>
        <p:txBody>
          <a:bodyPr spcFirstLastPara="1" wrap="square" lIns="91425" tIns="45700" rIns="91425" bIns="45700" anchor="t" anchorCtr="0">
            <a:spAutoFit/>
          </a:bodyPr>
          <a:lstStyle/>
          <a:p>
            <a:pPr marL="209550" marR="0" lvl="0" indent="-209550" algn="l" rtl="0">
              <a:lnSpc>
                <a:spcPct val="90000"/>
              </a:lnSpc>
              <a:spcBef>
                <a:spcPts val="0"/>
              </a:spcBef>
              <a:spcAft>
                <a:spcPts val="0"/>
              </a:spcAft>
              <a:buClr>
                <a:srgbClr val="000000"/>
              </a:buClr>
              <a:buSzPts val="1400"/>
              <a:buFont typeface="Arial"/>
              <a:buNone/>
            </a:pPr>
            <a:r>
              <a:rPr lang="en-US" sz="1400" b="0" i="0" u="none" strike="noStrike" cap="none" dirty="0">
                <a:solidFill>
                  <a:srgbClr val="3F3F3F"/>
                </a:solidFill>
                <a:latin typeface="Arial"/>
                <a:ea typeface="Arial"/>
                <a:cs typeface="Arial"/>
                <a:sym typeface="Arial"/>
              </a:rPr>
              <a:t>5. Governance Model &amp;</a:t>
            </a:r>
            <a:endParaRPr sz="1400" b="0" i="0" u="none" strike="noStrike" cap="none" dirty="0">
              <a:solidFill>
                <a:srgbClr val="3F3F3F"/>
              </a:solidFill>
              <a:latin typeface="Arial"/>
              <a:ea typeface="Arial"/>
              <a:cs typeface="Arial"/>
              <a:sym typeface="Arial"/>
            </a:endParaRPr>
          </a:p>
          <a:p>
            <a:pPr marL="209550" marR="0" lvl="0" indent="-209550" algn="l" rtl="0">
              <a:lnSpc>
                <a:spcPct val="90000"/>
              </a:lnSpc>
              <a:spcBef>
                <a:spcPts val="0"/>
              </a:spcBef>
              <a:spcAft>
                <a:spcPts val="0"/>
              </a:spcAft>
              <a:buClr>
                <a:srgbClr val="000000"/>
              </a:buClr>
              <a:buSzPts val="1400"/>
              <a:buFont typeface="Arial"/>
              <a:buNone/>
            </a:pPr>
            <a:r>
              <a:rPr lang="en-US" sz="1400" b="0" i="0" u="none" strike="noStrike" cap="none" dirty="0">
                <a:solidFill>
                  <a:srgbClr val="3F3F3F"/>
                </a:solidFill>
                <a:latin typeface="Arial"/>
                <a:ea typeface="Arial"/>
                <a:cs typeface="Arial"/>
                <a:sym typeface="Arial"/>
              </a:rPr>
              <a:t>     Policy Updates</a:t>
            </a:r>
            <a:endParaRPr sz="1400" b="0" i="0" u="none" strike="noStrike" cap="none" dirty="0">
              <a:solidFill>
                <a:srgbClr val="3F3F3F"/>
              </a:solidFill>
              <a:latin typeface="Arial"/>
              <a:ea typeface="Arial"/>
              <a:cs typeface="Arial"/>
              <a:sym typeface="Arial"/>
            </a:endParaRPr>
          </a:p>
        </p:txBody>
      </p:sp>
      <p:grpSp>
        <p:nvGrpSpPr>
          <p:cNvPr id="383" name="Google Shape;383;p5"/>
          <p:cNvGrpSpPr/>
          <p:nvPr/>
        </p:nvGrpSpPr>
        <p:grpSpPr>
          <a:xfrm>
            <a:off x="3492370" y="3165988"/>
            <a:ext cx="566444" cy="489093"/>
            <a:chOff x="6410325" y="3045034"/>
            <a:chExt cx="519113" cy="542926"/>
          </a:xfrm>
        </p:grpSpPr>
        <p:sp>
          <p:nvSpPr>
            <p:cNvPr id="384" name="Google Shape;384;p5"/>
            <p:cNvSpPr/>
            <p:nvPr/>
          </p:nvSpPr>
          <p:spPr>
            <a:xfrm>
              <a:off x="6591300" y="3175209"/>
              <a:ext cx="155575" cy="76200"/>
            </a:xfrm>
            <a:custGeom>
              <a:avLst/>
              <a:gdLst/>
              <a:ahLst/>
              <a:cxnLst/>
              <a:rect l="l" t="t" r="r" b="b"/>
              <a:pathLst>
                <a:path w="48" h="24" extrusionOk="0">
                  <a:moveTo>
                    <a:pt x="4" y="24"/>
                  </a:moveTo>
                  <a:cubicBezTo>
                    <a:pt x="2" y="24"/>
                    <a:pt x="0" y="22"/>
                    <a:pt x="0" y="20"/>
                  </a:cubicBezTo>
                  <a:cubicBezTo>
                    <a:pt x="0" y="12"/>
                    <a:pt x="0" y="12"/>
                    <a:pt x="0" y="12"/>
                  </a:cubicBezTo>
                  <a:cubicBezTo>
                    <a:pt x="0" y="7"/>
                    <a:pt x="13" y="0"/>
                    <a:pt x="24" y="0"/>
                  </a:cubicBezTo>
                  <a:cubicBezTo>
                    <a:pt x="24" y="0"/>
                    <a:pt x="24" y="0"/>
                    <a:pt x="24" y="0"/>
                  </a:cubicBezTo>
                  <a:cubicBezTo>
                    <a:pt x="35" y="0"/>
                    <a:pt x="48" y="7"/>
                    <a:pt x="48" y="12"/>
                  </a:cubicBezTo>
                  <a:cubicBezTo>
                    <a:pt x="48" y="20"/>
                    <a:pt x="48" y="20"/>
                    <a:pt x="48" y="20"/>
                  </a:cubicBezTo>
                  <a:cubicBezTo>
                    <a:pt x="48" y="22"/>
                    <a:pt x="46" y="24"/>
                    <a:pt x="44" y="24"/>
                  </a:cubicBezTo>
                  <a:lnTo>
                    <a:pt x="4" y="24"/>
                  </a:lnTo>
                  <a:close/>
                </a:path>
              </a:pathLst>
            </a:custGeom>
            <a:noFill/>
            <a:ln w="19050" cap="flat"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385" name="Google Shape;385;p5"/>
            <p:cNvSpPr/>
            <p:nvPr/>
          </p:nvSpPr>
          <p:spPr>
            <a:xfrm>
              <a:off x="6618288" y="3045034"/>
              <a:ext cx="103188" cy="130175"/>
            </a:xfrm>
            <a:custGeom>
              <a:avLst/>
              <a:gdLst/>
              <a:ahLst/>
              <a:cxnLst/>
              <a:rect l="l" t="t" r="r" b="b"/>
              <a:pathLst>
                <a:path w="32" h="40" extrusionOk="0">
                  <a:moveTo>
                    <a:pt x="16" y="40"/>
                  </a:moveTo>
                  <a:cubicBezTo>
                    <a:pt x="26" y="40"/>
                    <a:pt x="32" y="32"/>
                    <a:pt x="32" y="23"/>
                  </a:cubicBezTo>
                  <a:cubicBezTo>
                    <a:pt x="32" y="17"/>
                    <a:pt x="32" y="17"/>
                    <a:pt x="32" y="17"/>
                  </a:cubicBezTo>
                  <a:cubicBezTo>
                    <a:pt x="32" y="8"/>
                    <a:pt x="26" y="0"/>
                    <a:pt x="16" y="0"/>
                  </a:cubicBezTo>
                  <a:cubicBezTo>
                    <a:pt x="6" y="0"/>
                    <a:pt x="0" y="8"/>
                    <a:pt x="0" y="17"/>
                  </a:cubicBezTo>
                  <a:cubicBezTo>
                    <a:pt x="0" y="23"/>
                    <a:pt x="0" y="23"/>
                    <a:pt x="0" y="23"/>
                  </a:cubicBezTo>
                  <a:cubicBezTo>
                    <a:pt x="0" y="32"/>
                    <a:pt x="6" y="40"/>
                    <a:pt x="16" y="40"/>
                  </a:cubicBezTo>
                  <a:close/>
                </a:path>
              </a:pathLst>
            </a:custGeom>
            <a:noFill/>
            <a:ln w="19050" cap="flat"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386" name="Google Shape;386;p5"/>
            <p:cNvSpPr/>
            <p:nvPr/>
          </p:nvSpPr>
          <p:spPr>
            <a:xfrm>
              <a:off x="6410325" y="3510172"/>
              <a:ext cx="155575" cy="77788"/>
            </a:xfrm>
            <a:custGeom>
              <a:avLst/>
              <a:gdLst/>
              <a:ahLst/>
              <a:cxnLst/>
              <a:rect l="l" t="t" r="r" b="b"/>
              <a:pathLst>
                <a:path w="48" h="24" extrusionOk="0">
                  <a:moveTo>
                    <a:pt x="4" y="24"/>
                  </a:moveTo>
                  <a:cubicBezTo>
                    <a:pt x="2" y="24"/>
                    <a:pt x="0" y="22"/>
                    <a:pt x="0" y="20"/>
                  </a:cubicBezTo>
                  <a:cubicBezTo>
                    <a:pt x="0" y="12"/>
                    <a:pt x="0" y="12"/>
                    <a:pt x="0" y="12"/>
                  </a:cubicBezTo>
                  <a:cubicBezTo>
                    <a:pt x="0" y="7"/>
                    <a:pt x="13" y="0"/>
                    <a:pt x="24" y="0"/>
                  </a:cubicBezTo>
                  <a:cubicBezTo>
                    <a:pt x="24" y="0"/>
                    <a:pt x="24" y="0"/>
                    <a:pt x="24" y="0"/>
                  </a:cubicBezTo>
                  <a:cubicBezTo>
                    <a:pt x="35" y="0"/>
                    <a:pt x="48" y="7"/>
                    <a:pt x="48" y="12"/>
                  </a:cubicBezTo>
                  <a:cubicBezTo>
                    <a:pt x="48" y="20"/>
                    <a:pt x="48" y="20"/>
                    <a:pt x="48" y="20"/>
                  </a:cubicBezTo>
                  <a:cubicBezTo>
                    <a:pt x="48" y="22"/>
                    <a:pt x="46" y="24"/>
                    <a:pt x="44" y="24"/>
                  </a:cubicBezTo>
                  <a:lnTo>
                    <a:pt x="4" y="24"/>
                  </a:lnTo>
                  <a:close/>
                </a:path>
              </a:pathLst>
            </a:custGeom>
            <a:noFill/>
            <a:ln w="19050" cap="flat"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387" name="Google Shape;387;p5"/>
            <p:cNvSpPr/>
            <p:nvPr/>
          </p:nvSpPr>
          <p:spPr>
            <a:xfrm>
              <a:off x="6435725" y="3381584"/>
              <a:ext cx="104775" cy="128588"/>
            </a:xfrm>
            <a:custGeom>
              <a:avLst/>
              <a:gdLst/>
              <a:ahLst/>
              <a:cxnLst/>
              <a:rect l="l" t="t" r="r" b="b"/>
              <a:pathLst>
                <a:path w="32" h="40" extrusionOk="0">
                  <a:moveTo>
                    <a:pt x="16" y="40"/>
                  </a:moveTo>
                  <a:cubicBezTo>
                    <a:pt x="26" y="40"/>
                    <a:pt x="32" y="32"/>
                    <a:pt x="32" y="23"/>
                  </a:cubicBezTo>
                  <a:cubicBezTo>
                    <a:pt x="32" y="17"/>
                    <a:pt x="32" y="17"/>
                    <a:pt x="32" y="17"/>
                  </a:cubicBezTo>
                  <a:cubicBezTo>
                    <a:pt x="32" y="8"/>
                    <a:pt x="26" y="0"/>
                    <a:pt x="16" y="0"/>
                  </a:cubicBezTo>
                  <a:cubicBezTo>
                    <a:pt x="6" y="0"/>
                    <a:pt x="0" y="8"/>
                    <a:pt x="0" y="17"/>
                  </a:cubicBezTo>
                  <a:cubicBezTo>
                    <a:pt x="0" y="23"/>
                    <a:pt x="0" y="23"/>
                    <a:pt x="0" y="23"/>
                  </a:cubicBezTo>
                  <a:cubicBezTo>
                    <a:pt x="0" y="32"/>
                    <a:pt x="6" y="40"/>
                    <a:pt x="16" y="40"/>
                  </a:cubicBezTo>
                  <a:close/>
                </a:path>
              </a:pathLst>
            </a:custGeom>
            <a:noFill/>
            <a:ln w="19050" cap="flat"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388" name="Google Shape;388;p5"/>
            <p:cNvSpPr/>
            <p:nvPr/>
          </p:nvSpPr>
          <p:spPr>
            <a:xfrm>
              <a:off x="6773863" y="3510172"/>
              <a:ext cx="155575" cy="77788"/>
            </a:xfrm>
            <a:custGeom>
              <a:avLst/>
              <a:gdLst/>
              <a:ahLst/>
              <a:cxnLst/>
              <a:rect l="l" t="t" r="r" b="b"/>
              <a:pathLst>
                <a:path w="48" h="24" extrusionOk="0">
                  <a:moveTo>
                    <a:pt x="4" y="24"/>
                  </a:moveTo>
                  <a:cubicBezTo>
                    <a:pt x="2" y="24"/>
                    <a:pt x="0" y="22"/>
                    <a:pt x="0" y="20"/>
                  </a:cubicBezTo>
                  <a:cubicBezTo>
                    <a:pt x="0" y="12"/>
                    <a:pt x="0" y="12"/>
                    <a:pt x="0" y="12"/>
                  </a:cubicBezTo>
                  <a:cubicBezTo>
                    <a:pt x="0" y="7"/>
                    <a:pt x="13" y="0"/>
                    <a:pt x="24" y="0"/>
                  </a:cubicBezTo>
                  <a:cubicBezTo>
                    <a:pt x="24" y="0"/>
                    <a:pt x="24" y="0"/>
                    <a:pt x="24" y="0"/>
                  </a:cubicBezTo>
                  <a:cubicBezTo>
                    <a:pt x="35" y="0"/>
                    <a:pt x="48" y="7"/>
                    <a:pt x="48" y="12"/>
                  </a:cubicBezTo>
                  <a:cubicBezTo>
                    <a:pt x="48" y="20"/>
                    <a:pt x="48" y="20"/>
                    <a:pt x="48" y="20"/>
                  </a:cubicBezTo>
                  <a:cubicBezTo>
                    <a:pt x="48" y="22"/>
                    <a:pt x="46" y="24"/>
                    <a:pt x="44" y="24"/>
                  </a:cubicBezTo>
                  <a:lnTo>
                    <a:pt x="4" y="24"/>
                  </a:lnTo>
                  <a:close/>
                </a:path>
              </a:pathLst>
            </a:custGeom>
            <a:noFill/>
            <a:ln w="19050" cap="flat"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389" name="Google Shape;389;p5"/>
            <p:cNvSpPr/>
            <p:nvPr/>
          </p:nvSpPr>
          <p:spPr>
            <a:xfrm>
              <a:off x="6799263" y="3381584"/>
              <a:ext cx="103188" cy="128588"/>
            </a:xfrm>
            <a:custGeom>
              <a:avLst/>
              <a:gdLst/>
              <a:ahLst/>
              <a:cxnLst/>
              <a:rect l="l" t="t" r="r" b="b"/>
              <a:pathLst>
                <a:path w="32" h="40" extrusionOk="0">
                  <a:moveTo>
                    <a:pt x="16" y="40"/>
                  </a:moveTo>
                  <a:cubicBezTo>
                    <a:pt x="26" y="40"/>
                    <a:pt x="32" y="32"/>
                    <a:pt x="32" y="23"/>
                  </a:cubicBezTo>
                  <a:cubicBezTo>
                    <a:pt x="32" y="17"/>
                    <a:pt x="32" y="17"/>
                    <a:pt x="32" y="17"/>
                  </a:cubicBezTo>
                  <a:cubicBezTo>
                    <a:pt x="32" y="8"/>
                    <a:pt x="26" y="0"/>
                    <a:pt x="16" y="0"/>
                  </a:cubicBezTo>
                  <a:cubicBezTo>
                    <a:pt x="6" y="0"/>
                    <a:pt x="0" y="8"/>
                    <a:pt x="0" y="17"/>
                  </a:cubicBezTo>
                  <a:cubicBezTo>
                    <a:pt x="0" y="23"/>
                    <a:pt x="0" y="23"/>
                    <a:pt x="0" y="23"/>
                  </a:cubicBezTo>
                  <a:cubicBezTo>
                    <a:pt x="0" y="32"/>
                    <a:pt x="6" y="40"/>
                    <a:pt x="16" y="40"/>
                  </a:cubicBezTo>
                  <a:close/>
                </a:path>
              </a:pathLst>
            </a:custGeom>
            <a:noFill/>
            <a:ln w="19050" cap="flat"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cxnSp>
          <p:nvCxnSpPr>
            <p:cNvPr id="390" name="Google Shape;390;p5"/>
            <p:cNvCxnSpPr/>
            <p:nvPr/>
          </p:nvCxnSpPr>
          <p:spPr>
            <a:xfrm>
              <a:off x="6669088" y="3291097"/>
              <a:ext cx="0" cy="90488"/>
            </a:xfrm>
            <a:prstGeom prst="straightConnector1">
              <a:avLst/>
            </a:prstGeom>
            <a:noFill/>
            <a:ln w="19050" cap="flat" cmpd="sng">
              <a:solidFill>
                <a:schemeClr val="lt1"/>
              </a:solidFill>
              <a:prstDash val="solid"/>
              <a:miter lim="800000"/>
              <a:headEnd type="none" w="sm" len="sm"/>
              <a:tailEnd type="none" w="sm" len="sm"/>
            </a:ln>
          </p:spPr>
        </p:cxnSp>
        <p:cxnSp>
          <p:nvCxnSpPr>
            <p:cNvPr id="391" name="Google Shape;391;p5"/>
            <p:cNvCxnSpPr/>
            <p:nvPr/>
          </p:nvCxnSpPr>
          <p:spPr>
            <a:xfrm rot="10800000">
              <a:off x="6669088" y="3381584"/>
              <a:ext cx="77788" cy="50800"/>
            </a:xfrm>
            <a:prstGeom prst="straightConnector1">
              <a:avLst/>
            </a:prstGeom>
            <a:noFill/>
            <a:ln w="19050" cap="flat" cmpd="sng">
              <a:solidFill>
                <a:schemeClr val="lt1"/>
              </a:solidFill>
              <a:prstDash val="solid"/>
              <a:miter lim="800000"/>
              <a:headEnd type="none" w="sm" len="sm"/>
              <a:tailEnd type="none" w="sm" len="sm"/>
            </a:ln>
          </p:spPr>
        </p:cxnSp>
        <p:cxnSp>
          <p:nvCxnSpPr>
            <p:cNvPr id="392" name="Google Shape;392;p5"/>
            <p:cNvCxnSpPr/>
            <p:nvPr/>
          </p:nvCxnSpPr>
          <p:spPr>
            <a:xfrm rot="10800000" flipH="1">
              <a:off x="6591300" y="3381584"/>
              <a:ext cx="77788" cy="50800"/>
            </a:xfrm>
            <a:prstGeom prst="straightConnector1">
              <a:avLst/>
            </a:prstGeom>
            <a:noFill/>
            <a:ln w="19050" cap="flat" cmpd="sng">
              <a:solidFill>
                <a:schemeClr val="lt1"/>
              </a:solidFill>
              <a:prstDash val="solid"/>
              <a:miter lim="800000"/>
              <a:headEnd type="none" w="sm" len="sm"/>
              <a:tailEnd type="none" w="sm" len="sm"/>
            </a:ln>
          </p:spPr>
        </p:cxnSp>
      </p:grpSp>
      <p:grpSp>
        <p:nvGrpSpPr>
          <p:cNvPr id="393" name="Google Shape;393;p5"/>
          <p:cNvGrpSpPr/>
          <p:nvPr/>
        </p:nvGrpSpPr>
        <p:grpSpPr>
          <a:xfrm>
            <a:off x="6173666" y="3250885"/>
            <a:ext cx="543791" cy="635347"/>
            <a:chOff x="2078038" y="3073400"/>
            <a:chExt cx="1074738" cy="1214438"/>
          </a:xfrm>
        </p:grpSpPr>
        <p:cxnSp>
          <p:nvCxnSpPr>
            <p:cNvPr id="394" name="Google Shape;394;p5"/>
            <p:cNvCxnSpPr/>
            <p:nvPr/>
          </p:nvCxnSpPr>
          <p:spPr>
            <a:xfrm>
              <a:off x="2617788" y="3630613"/>
              <a:ext cx="0" cy="0"/>
            </a:xfrm>
            <a:prstGeom prst="straightConnector1">
              <a:avLst/>
            </a:prstGeom>
            <a:noFill/>
            <a:ln w="19050" cap="flat" cmpd="sng">
              <a:solidFill>
                <a:schemeClr val="lt1"/>
              </a:solidFill>
              <a:prstDash val="solid"/>
              <a:miter lim="800000"/>
              <a:headEnd type="none" w="sm" len="sm"/>
              <a:tailEnd type="none" w="sm" len="sm"/>
            </a:ln>
          </p:spPr>
        </p:cxnSp>
        <p:sp>
          <p:nvSpPr>
            <p:cNvPr id="395" name="Google Shape;395;p5"/>
            <p:cNvSpPr/>
            <p:nvPr/>
          </p:nvSpPr>
          <p:spPr>
            <a:xfrm>
              <a:off x="2151063" y="3189288"/>
              <a:ext cx="560388" cy="611188"/>
            </a:xfrm>
            <a:custGeom>
              <a:avLst/>
              <a:gdLst/>
              <a:ahLst/>
              <a:cxnLst/>
              <a:rect l="l" t="t" r="r" b="b"/>
              <a:pathLst>
                <a:path w="353" h="385" extrusionOk="0">
                  <a:moveTo>
                    <a:pt x="353" y="385"/>
                  </a:moveTo>
                  <a:lnTo>
                    <a:pt x="0" y="385"/>
                  </a:lnTo>
                  <a:lnTo>
                    <a:pt x="0" y="0"/>
                  </a:lnTo>
                </a:path>
              </a:pathLst>
            </a:custGeom>
            <a:noFill/>
            <a:ln w="19050" cap="flat"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396" name="Google Shape;396;p5"/>
            <p:cNvSpPr/>
            <p:nvPr/>
          </p:nvSpPr>
          <p:spPr>
            <a:xfrm>
              <a:off x="2774950" y="3189288"/>
              <a:ext cx="304800" cy="611188"/>
            </a:xfrm>
            <a:custGeom>
              <a:avLst/>
              <a:gdLst/>
              <a:ahLst/>
              <a:cxnLst/>
              <a:rect l="l" t="t" r="r" b="b"/>
              <a:pathLst>
                <a:path w="192" h="385" extrusionOk="0">
                  <a:moveTo>
                    <a:pt x="192" y="0"/>
                  </a:moveTo>
                  <a:lnTo>
                    <a:pt x="192" y="385"/>
                  </a:lnTo>
                  <a:lnTo>
                    <a:pt x="0" y="385"/>
                  </a:lnTo>
                </a:path>
              </a:pathLst>
            </a:custGeom>
            <a:noFill/>
            <a:ln w="19050" cap="flat"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397" name="Google Shape;397;p5"/>
            <p:cNvSpPr/>
            <p:nvPr/>
          </p:nvSpPr>
          <p:spPr>
            <a:xfrm>
              <a:off x="2338388" y="3073400"/>
              <a:ext cx="814388" cy="109538"/>
            </a:xfrm>
            <a:custGeom>
              <a:avLst/>
              <a:gdLst/>
              <a:ahLst/>
              <a:cxnLst/>
              <a:rect l="l" t="t" r="r" b="b"/>
              <a:pathLst>
                <a:path w="513" h="69" extrusionOk="0">
                  <a:moveTo>
                    <a:pt x="392" y="0"/>
                  </a:moveTo>
                  <a:lnTo>
                    <a:pt x="513" y="0"/>
                  </a:lnTo>
                  <a:lnTo>
                    <a:pt x="513" y="69"/>
                  </a:lnTo>
                  <a:lnTo>
                    <a:pt x="0" y="69"/>
                  </a:lnTo>
                </a:path>
              </a:pathLst>
            </a:custGeom>
            <a:noFill/>
            <a:ln w="19050" cap="flat"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398" name="Google Shape;398;p5"/>
            <p:cNvSpPr/>
            <p:nvPr/>
          </p:nvSpPr>
          <p:spPr>
            <a:xfrm>
              <a:off x="2078038" y="3073400"/>
              <a:ext cx="801688" cy="109538"/>
            </a:xfrm>
            <a:custGeom>
              <a:avLst/>
              <a:gdLst/>
              <a:ahLst/>
              <a:cxnLst/>
              <a:rect l="l" t="t" r="r" b="b"/>
              <a:pathLst>
                <a:path w="505" h="69" extrusionOk="0">
                  <a:moveTo>
                    <a:pt x="108" y="69"/>
                  </a:moveTo>
                  <a:lnTo>
                    <a:pt x="0" y="69"/>
                  </a:lnTo>
                  <a:lnTo>
                    <a:pt x="0" y="0"/>
                  </a:lnTo>
                  <a:lnTo>
                    <a:pt x="505" y="0"/>
                  </a:lnTo>
                </a:path>
              </a:pathLst>
            </a:custGeom>
            <a:noFill/>
            <a:ln w="19050" cap="flat"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cxnSp>
          <p:nvCxnSpPr>
            <p:cNvPr id="399" name="Google Shape;399;p5"/>
            <p:cNvCxnSpPr/>
            <p:nvPr/>
          </p:nvCxnSpPr>
          <p:spPr>
            <a:xfrm>
              <a:off x="2616200" y="3852863"/>
              <a:ext cx="0" cy="434975"/>
            </a:xfrm>
            <a:prstGeom prst="straightConnector1">
              <a:avLst/>
            </a:prstGeom>
            <a:noFill/>
            <a:ln w="19050" cap="flat" cmpd="sng">
              <a:solidFill>
                <a:schemeClr val="lt1"/>
              </a:solidFill>
              <a:prstDash val="solid"/>
              <a:miter lim="800000"/>
              <a:headEnd type="none" w="sm" len="sm"/>
              <a:tailEnd type="none" w="sm" len="sm"/>
            </a:ln>
          </p:spPr>
        </p:cxnSp>
        <p:cxnSp>
          <p:nvCxnSpPr>
            <p:cNvPr id="400" name="Google Shape;400;p5"/>
            <p:cNvCxnSpPr/>
            <p:nvPr/>
          </p:nvCxnSpPr>
          <p:spPr>
            <a:xfrm rot="10800000" flipH="1">
              <a:off x="2416175" y="4127500"/>
              <a:ext cx="200025" cy="117475"/>
            </a:xfrm>
            <a:prstGeom prst="straightConnector1">
              <a:avLst/>
            </a:prstGeom>
            <a:noFill/>
            <a:ln w="19050" cap="flat" cmpd="sng">
              <a:solidFill>
                <a:schemeClr val="lt1"/>
              </a:solidFill>
              <a:prstDash val="solid"/>
              <a:miter lim="800000"/>
              <a:headEnd type="none" w="sm" len="sm"/>
              <a:tailEnd type="none" w="sm" len="sm"/>
            </a:ln>
          </p:spPr>
        </p:cxnSp>
        <p:cxnSp>
          <p:nvCxnSpPr>
            <p:cNvPr id="401" name="Google Shape;401;p5"/>
            <p:cNvCxnSpPr/>
            <p:nvPr/>
          </p:nvCxnSpPr>
          <p:spPr>
            <a:xfrm rot="10800000">
              <a:off x="2616200" y="4127500"/>
              <a:ext cx="198438" cy="117475"/>
            </a:xfrm>
            <a:prstGeom prst="straightConnector1">
              <a:avLst/>
            </a:prstGeom>
            <a:noFill/>
            <a:ln w="19050" cap="flat" cmpd="sng">
              <a:solidFill>
                <a:schemeClr val="lt1"/>
              </a:solidFill>
              <a:prstDash val="solid"/>
              <a:miter lim="800000"/>
              <a:headEnd type="none" w="sm" len="sm"/>
              <a:tailEnd type="none" w="sm" len="sm"/>
            </a:ln>
          </p:spPr>
        </p:cxnSp>
        <p:cxnSp>
          <p:nvCxnSpPr>
            <p:cNvPr id="402" name="Google Shape;402;p5"/>
            <p:cNvCxnSpPr/>
            <p:nvPr/>
          </p:nvCxnSpPr>
          <p:spPr>
            <a:xfrm>
              <a:off x="2960688" y="3475038"/>
              <a:ext cx="0" cy="0"/>
            </a:xfrm>
            <a:prstGeom prst="straightConnector1">
              <a:avLst/>
            </a:prstGeom>
            <a:noFill/>
            <a:ln w="19050" cap="flat" cmpd="sng">
              <a:solidFill>
                <a:schemeClr val="lt1"/>
              </a:solidFill>
              <a:prstDash val="solid"/>
              <a:miter lim="800000"/>
              <a:headEnd type="none" w="sm" len="sm"/>
              <a:tailEnd type="none" w="sm" len="sm"/>
            </a:ln>
          </p:spPr>
        </p:cxnSp>
        <p:sp>
          <p:nvSpPr>
            <p:cNvPr id="403" name="Google Shape;403;p5"/>
            <p:cNvSpPr/>
            <p:nvPr/>
          </p:nvSpPr>
          <p:spPr>
            <a:xfrm>
              <a:off x="2320925" y="3328988"/>
              <a:ext cx="612775" cy="203200"/>
            </a:xfrm>
            <a:custGeom>
              <a:avLst/>
              <a:gdLst/>
              <a:ahLst/>
              <a:cxnLst/>
              <a:rect l="l" t="t" r="r" b="b"/>
              <a:pathLst>
                <a:path w="386" h="128" extrusionOk="0">
                  <a:moveTo>
                    <a:pt x="386" y="0"/>
                  </a:moveTo>
                  <a:lnTo>
                    <a:pt x="223" y="128"/>
                  </a:lnTo>
                  <a:lnTo>
                    <a:pt x="97" y="60"/>
                  </a:lnTo>
                  <a:lnTo>
                    <a:pt x="0" y="128"/>
                  </a:lnTo>
                </a:path>
              </a:pathLst>
            </a:custGeom>
            <a:noFill/>
            <a:ln w="19050" cap="rnd"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cxnSp>
          <p:nvCxnSpPr>
            <p:cNvPr id="404" name="Google Shape;404;p5"/>
            <p:cNvCxnSpPr/>
            <p:nvPr/>
          </p:nvCxnSpPr>
          <p:spPr>
            <a:xfrm>
              <a:off x="2933700" y="3392488"/>
              <a:ext cx="0" cy="0"/>
            </a:xfrm>
            <a:prstGeom prst="straightConnector1">
              <a:avLst/>
            </a:prstGeom>
            <a:noFill/>
            <a:ln w="19050" cap="flat" cmpd="sng">
              <a:solidFill>
                <a:schemeClr val="lt1"/>
              </a:solidFill>
              <a:prstDash val="solid"/>
              <a:miter lim="800000"/>
              <a:headEnd type="none" w="sm" len="sm"/>
              <a:tailEnd type="none" w="sm" len="sm"/>
            </a:ln>
          </p:spPr>
        </p:cxnSp>
        <p:sp>
          <p:nvSpPr>
            <p:cNvPr id="405" name="Google Shape;405;p5"/>
            <p:cNvSpPr/>
            <p:nvPr/>
          </p:nvSpPr>
          <p:spPr>
            <a:xfrm>
              <a:off x="2825750" y="3328988"/>
              <a:ext cx="107950" cy="82550"/>
            </a:xfrm>
            <a:custGeom>
              <a:avLst/>
              <a:gdLst/>
              <a:ahLst/>
              <a:cxnLst/>
              <a:rect l="l" t="t" r="r" b="b"/>
              <a:pathLst>
                <a:path w="68" h="52" extrusionOk="0">
                  <a:moveTo>
                    <a:pt x="68" y="52"/>
                  </a:moveTo>
                  <a:lnTo>
                    <a:pt x="68" y="0"/>
                  </a:lnTo>
                  <a:lnTo>
                    <a:pt x="0" y="0"/>
                  </a:lnTo>
                </a:path>
              </a:pathLst>
            </a:custGeom>
            <a:noFill/>
            <a:ln w="19050" cap="rnd"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cxnSp>
          <p:nvCxnSpPr>
            <p:cNvPr id="406" name="Google Shape;406;p5"/>
            <p:cNvCxnSpPr/>
            <p:nvPr/>
          </p:nvCxnSpPr>
          <p:spPr>
            <a:xfrm>
              <a:off x="2320925" y="3598863"/>
              <a:ext cx="0" cy="82550"/>
            </a:xfrm>
            <a:prstGeom prst="straightConnector1">
              <a:avLst/>
            </a:prstGeom>
            <a:noFill/>
            <a:ln w="19050" cap="rnd" cmpd="sng">
              <a:solidFill>
                <a:schemeClr val="lt1"/>
              </a:solidFill>
              <a:prstDash val="solid"/>
              <a:miter lim="800000"/>
              <a:headEnd type="none" w="sm" len="sm"/>
              <a:tailEnd type="none" w="sm" len="sm"/>
            </a:ln>
          </p:spPr>
        </p:cxnSp>
        <p:cxnSp>
          <p:nvCxnSpPr>
            <p:cNvPr id="407" name="Google Shape;407;p5"/>
            <p:cNvCxnSpPr/>
            <p:nvPr/>
          </p:nvCxnSpPr>
          <p:spPr>
            <a:xfrm>
              <a:off x="2473325" y="3492500"/>
              <a:ext cx="0" cy="188913"/>
            </a:xfrm>
            <a:prstGeom prst="straightConnector1">
              <a:avLst/>
            </a:prstGeom>
            <a:noFill/>
            <a:ln w="19050" cap="rnd" cmpd="sng">
              <a:solidFill>
                <a:schemeClr val="lt1"/>
              </a:solidFill>
              <a:prstDash val="solid"/>
              <a:miter lim="800000"/>
              <a:headEnd type="none" w="sm" len="sm"/>
              <a:tailEnd type="none" w="sm" len="sm"/>
            </a:ln>
          </p:spPr>
        </p:cxnSp>
        <p:cxnSp>
          <p:nvCxnSpPr>
            <p:cNvPr id="408" name="Google Shape;408;p5"/>
            <p:cNvCxnSpPr/>
            <p:nvPr/>
          </p:nvCxnSpPr>
          <p:spPr>
            <a:xfrm>
              <a:off x="2627313" y="3573463"/>
              <a:ext cx="0" cy="107950"/>
            </a:xfrm>
            <a:prstGeom prst="straightConnector1">
              <a:avLst/>
            </a:prstGeom>
            <a:noFill/>
            <a:ln w="19050" cap="rnd" cmpd="sng">
              <a:solidFill>
                <a:schemeClr val="lt1"/>
              </a:solidFill>
              <a:prstDash val="solid"/>
              <a:miter lim="800000"/>
              <a:headEnd type="none" w="sm" len="sm"/>
              <a:tailEnd type="none" w="sm" len="sm"/>
            </a:ln>
          </p:spPr>
        </p:cxnSp>
        <p:cxnSp>
          <p:nvCxnSpPr>
            <p:cNvPr id="409" name="Google Shape;409;p5"/>
            <p:cNvCxnSpPr/>
            <p:nvPr/>
          </p:nvCxnSpPr>
          <p:spPr>
            <a:xfrm>
              <a:off x="2781300" y="3521075"/>
              <a:ext cx="0" cy="160338"/>
            </a:xfrm>
            <a:prstGeom prst="straightConnector1">
              <a:avLst/>
            </a:prstGeom>
            <a:noFill/>
            <a:ln w="19050" cap="rnd" cmpd="sng">
              <a:solidFill>
                <a:schemeClr val="lt1"/>
              </a:solidFill>
              <a:prstDash val="solid"/>
              <a:miter lim="800000"/>
              <a:headEnd type="none" w="sm" len="sm"/>
              <a:tailEnd type="none" w="sm" len="sm"/>
            </a:ln>
          </p:spPr>
        </p:cxnSp>
        <p:cxnSp>
          <p:nvCxnSpPr>
            <p:cNvPr id="410" name="Google Shape;410;p5"/>
            <p:cNvCxnSpPr/>
            <p:nvPr/>
          </p:nvCxnSpPr>
          <p:spPr>
            <a:xfrm>
              <a:off x="2933700" y="3478213"/>
              <a:ext cx="0" cy="203200"/>
            </a:xfrm>
            <a:prstGeom prst="straightConnector1">
              <a:avLst/>
            </a:prstGeom>
            <a:noFill/>
            <a:ln w="19050" cap="rnd" cmpd="sng">
              <a:solidFill>
                <a:schemeClr val="lt1"/>
              </a:solidFill>
              <a:prstDash val="solid"/>
              <a:miter lim="800000"/>
              <a:headEnd type="none" w="sm" len="sm"/>
              <a:tailEnd type="none" w="sm" len="sm"/>
            </a:ln>
          </p:spPr>
        </p:cxnSp>
      </p:grpSp>
      <p:grpSp>
        <p:nvGrpSpPr>
          <p:cNvPr id="411" name="Google Shape;411;p5"/>
          <p:cNvGrpSpPr/>
          <p:nvPr/>
        </p:nvGrpSpPr>
        <p:grpSpPr>
          <a:xfrm>
            <a:off x="848561" y="3165988"/>
            <a:ext cx="623390" cy="497321"/>
            <a:chOff x="870991" y="962819"/>
            <a:chExt cx="1001218" cy="817562"/>
          </a:xfrm>
        </p:grpSpPr>
        <p:grpSp>
          <p:nvGrpSpPr>
            <p:cNvPr id="412" name="Google Shape;412;p5"/>
            <p:cNvGrpSpPr/>
            <p:nvPr/>
          </p:nvGrpSpPr>
          <p:grpSpPr>
            <a:xfrm>
              <a:off x="870991" y="962819"/>
              <a:ext cx="1001218" cy="817562"/>
              <a:chOff x="5424488" y="3144838"/>
              <a:chExt cx="1001218" cy="817562"/>
            </a:xfrm>
          </p:grpSpPr>
          <p:sp>
            <p:nvSpPr>
              <p:cNvPr id="413" name="Google Shape;413;p5"/>
              <p:cNvSpPr/>
              <p:nvPr/>
            </p:nvSpPr>
            <p:spPr>
              <a:xfrm>
                <a:off x="5561266" y="3673365"/>
                <a:ext cx="192088" cy="131763"/>
              </a:xfrm>
              <a:custGeom>
                <a:avLst/>
                <a:gdLst/>
                <a:ahLst/>
                <a:cxnLst/>
                <a:rect l="l" t="t" r="r" b="b"/>
                <a:pathLst>
                  <a:path w="228" h="156" extrusionOk="0">
                    <a:moveTo>
                      <a:pt x="83" y="74"/>
                    </a:moveTo>
                    <a:cubicBezTo>
                      <a:pt x="80" y="71"/>
                      <a:pt x="76" y="71"/>
                      <a:pt x="74" y="74"/>
                    </a:cubicBezTo>
                    <a:cubicBezTo>
                      <a:pt x="2" y="145"/>
                      <a:pt x="2" y="145"/>
                      <a:pt x="2" y="145"/>
                    </a:cubicBezTo>
                    <a:cubicBezTo>
                      <a:pt x="0" y="148"/>
                      <a:pt x="0" y="152"/>
                      <a:pt x="2" y="154"/>
                    </a:cubicBezTo>
                    <a:cubicBezTo>
                      <a:pt x="5" y="156"/>
                      <a:pt x="8" y="156"/>
                      <a:pt x="11" y="154"/>
                    </a:cubicBezTo>
                    <a:cubicBezTo>
                      <a:pt x="78" y="86"/>
                      <a:pt x="78" y="86"/>
                      <a:pt x="78" y="86"/>
                    </a:cubicBezTo>
                    <a:cubicBezTo>
                      <a:pt x="111" y="118"/>
                      <a:pt x="111" y="118"/>
                      <a:pt x="111" y="118"/>
                    </a:cubicBezTo>
                    <a:cubicBezTo>
                      <a:pt x="113" y="120"/>
                      <a:pt x="117" y="120"/>
                      <a:pt x="119" y="118"/>
                    </a:cubicBezTo>
                    <a:cubicBezTo>
                      <a:pt x="216" y="22"/>
                      <a:pt x="216" y="22"/>
                      <a:pt x="216" y="22"/>
                    </a:cubicBezTo>
                    <a:cubicBezTo>
                      <a:pt x="216" y="42"/>
                      <a:pt x="216" y="42"/>
                      <a:pt x="216" y="42"/>
                    </a:cubicBezTo>
                    <a:cubicBezTo>
                      <a:pt x="216" y="45"/>
                      <a:pt x="219" y="48"/>
                      <a:pt x="222" y="48"/>
                    </a:cubicBezTo>
                    <a:cubicBezTo>
                      <a:pt x="225" y="48"/>
                      <a:pt x="228" y="45"/>
                      <a:pt x="228" y="42"/>
                    </a:cubicBezTo>
                    <a:cubicBezTo>
                      <a:pt x="228" y="6"/>
                      <a:pt x="228" y="6"/>
                      <a:pt x="228" y="6"/>
                    </a:cubicBezTo>
                    <a:cubicBezTo>
                      <a:pt x="228" y="4"/>
                      <a:pt x="227" y="3"/>
                      <a:pt x="226" y="2"/>
                    </a:cubicBezTo>
                    <a:cubicBezTo>
                      <a:pt x="225" y="1"/>
                      <a:pt x="224" y="0"/>
                      <a:pt x="222" y="0"/>
                    </a:cubicBezTo>
                    <a:cubicBezTo>
                      <a:pt x="186" y="0"/>
                      <a:pt x="186" y="0"/>
                      <a:pt x="186" y="0"/>
                    </a:cubicBezTo>
                    <a:cubicBezTo>
                      <a:pt x="183" y="0"/>
                      <a:pt x="180" y="3"/>
                      <a:pt x="180" y="6"/>
                    </a:cubicBezTo>
                    <a:cubicBezTo>
                      <a:pt x="180" y="9"/>
                      <a:pt x="183" y="12"/>
                      <a:pt x="186" y="12"/>
                    </a:cubicBezTo>
                    <a:cubicBezTo>
                      <a:pt x="209" y="12"/>
                      <a:pt x="209" y="12"/>
                      <a:pt x="209" y="12"/>
                    </a:cubicBezTo>
                    <a:cubicBezTo>
                      <a:pt x="115" y="105"/>
                      <a:pt x="115" y="105"/>
                      <a:pt x="115" y="105"/>
                    </a:cubicBezTo>
                    <a:lnTo>
                      <a:pt x="83" y="74"/>
                    </a:lnTo>
                    <a:close/>
                  </a:path>
                </a:pathLst>
              </a:custGeom>
              <a:solidFill>
                <a:schemeClr val="accent5"/>
              </a:solidFill>
              <a:ln w="19050" cap="flat"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14" name="Google Shape;414;p5"/>
              <p:cNvSpPr/>
              <p:nvPr/>
            </p:nvSpPr>
            <p:spPr>
              <a:xfrm>
                <a:off x="5981378" y="3516098"/>
                <a:ext cx="444328" cy="446302"/>
              </a:xfrm>
              <a:custGeom>
                <a:avLst/>
                <a:gdLst/>
                <a:ahLst/>
                <a:cxnLst/>
                <a:rect l="l" t="t" r="r" b="b"/>
                <a:pathLst>
                  <a:path w="96" h="96" extrusionOk="0">
                    <a:moveTo>
                      <a:pt x="96" y="48"/>
                    </a:moveTo>
                    <a:cubicBezTo>
                      <a:pt x="96" y="40"/>
                      <a:pt x="94" y="32"/>
                      <a:pt x="90" y="25"/>
                    </a:cubicBezTo>
                    <a:cubicBezTo>
                      <a:pt x="82" y="10"/>
                      <a:pt x="66" y="0"/>
                      <a:pt x="48" y="0"/>
                    </a:cubicBezTo>
                    <a:cubicBezTo>
                      <a:pt x="21" y="0"/>
                      <a:pt x="0" y="21"/>
                      <a:pt x="0" y="48"/>
                    </a:cubicBezTo>
                    <a:cubicBezTo>
                      <a:pt x="0" y="75"/>
                      <a:pt x="21" y="96"/>
                      <a:pt x="48" y="96"/>
                    </a:cubicBezTo>
                    <a:cubicBezTo>
                      <a:pt x="75" y="96"/>
                      <a:pt x="96" y="75"/>
                      <a:pt x="96" y="48"/>
                    </a:cubicBezTo>
                    <a:close/>
                  </a:path>
                </a:pathLst>
              </a:custGeom>
              <a:noFill/>
              <a:ln w="19050" cap="flat"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15" name="Google Shape;415;p5"/>
              <p:cNvSpPr/>
              <p:nvPr/>
            </p:nvSpPr>
            <p:spPr>
              <a:xfrm>
                <a:off x="6054445" y="3591140"/>
                <a:ext cx="298194" cy="296218"/>
              </a:xfrm>
              <a:custGeom>
                <a:avLst/>
                <a:gdLst/>
                <a:ahLst/>
                <a:cxnLst/>
                <a:rect l="l" t="t" r="r" b="b"/>
                <a:pathLst>
                  <a:path w="64" h="64" extrusionOk="0">
                    <a:moveTo>
                      <a:pt x="32" y="64"/>
                    </a:moveTo>
                    <a:cubicBezTo>
                      <a:pt x="14" y="64"/>
                      <a:pt x="0" y="50"/>
                      <a:pt x="0" y="32"/>
                    </a:cubicBezTo>
                    <a:cubicBezTo>
                      <a:pt x="0" y="14"/>
                      <a:pt x="14" y="0"/>
                      <a:pt x="32" y="0"/>
                    </a:cubicBezTo>
                    <a:cubicBezTo>
                      <a:pt x="44" y="0"/>
                      <a:pt x="55" y="7"/>
                      <a:pt x="60" y="17"/>
                    </a:cubicBezTo>
                    <a:cubicBezTo>
                      <a:pt x="63" y="22"/>
                      <a:pt x="64" y="27"/>
                      <a:pt x="64" y="32"/>
                    </a:cubicBezTo>
                    <a:cubicBezTo>
                      <a:pt x="64" y="50"/>
                      <a:pt x="50" y="64"/>
                      <a:pt x="32" y="64"/>
                    </a:cubicBezTo>
                    <a:close/>
                  </a:path>
                </a:pathLst>
              </a:custGeom>
              <a:noFill/>
              <a:ln w="19050" cap="flat"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16" name="Google Shape;416;p5"/>
              <p:cNvSpPr/>
              <p:nvPr/>
            </p:nvSpPr>
            <p:spPr>
              <a:xfrm>
                <a:off x="5499530" y="3591140"/>
                <a:ext cx="296218" cy="296218"/>
              </a:xfrm>
              <a:custGeom>
                <a:avLst/>
                <a:gdLst/>
                <a:ahLst/>
                <a:cxnLst/>
                <a:rect l="l" t="t" r="r" b="b"/>
                <a:pathLst>
                  <a:path w="64" h="64" extrusionOk="0">
                    <a:moveTo>
                      <a:pt x="32" y="64"/>
                    </a:moveTo>
                    <a:cubicBezTo>
                      <a:pt x="14" y="64"/>
                      <a:pt x="0" y="50"/>
                      <a:pt x="0" y="32"/>
                    </a:cubicBezTo>
                    <a:cubicBezTo>
                      <a:pt x="0" y="14"/>
                      <a:pt x="14" y="0"/>
                      <a:pt x="32" y="0"/>
                    </a:cubicBezTo>
                    <a:cubicBezTo>
                      <a:pt x="44" y="0"/>
                      <a:pt x="55" y="7"/>
                      <a:pt x="60" y="17"/>
                    </a:cubicBezTo>
                    <a:cubicBezTo>
                      <a:pt x="63" y="22"/>
                      <a:pt x="64" y="27"/>
                      <a:pt x="64" y="32"/>
                    </a:cubicBezTo>
                    <a:cubicBezTo>
                      <a:pt x="64" y="50"/>
                      <a:pt x="50" y="64"/>
                      <a:pt x="32" y="64"/>
                    </a:cubicBezTo>
                    <a:close/>
                  </a:path>
                </a:pathLst>
              </a:custGeom>
              <a:noFill/>
              <a:ln w="19050" cap="flat"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17" name="Google Shape;417;p5"/>
              <p:cNvSpPr/>
              <p:nvPr/>
            </p:nvSpPr>
            <p:spPr>
              <a:xfrm>
                <a:off x="5424488" y="3516098"/>
                <a:ext cx="446302" cy="446302"/>
              </a:xfrm>
              <a:custGeom>
                <a:avLst/>
                <a:gdLst/>
                <a:ahLst/>
                <a:cxnLst/>
                <a:rect l="l" t="t" r="r" b="b"/>
                <a:pathLst>
                  <a:path w="96" h="96" extrusionOk="0">
                    <a:moveTo>
                      <a:pt x="0" y="48"/>
                    </a:moveTo>
                    <a:cubicBezTo>
                      <a:pt x="0" y="40"/>
                      <a:pt x="2" y="32"/>
                      <a:pt x="6" y="25"/>
                    </a:cubicBezTo>
                    <a:cubicBezTo>
                      <a:pt x="14" y="10"/>
                      <a:pt x="30" y="0"/>
                      <a:pt x="48" y="0"/>
                    </a:cubicBezTo>
                    <a:cubicBezTo>
                      <a:pt x="75" y="0"/>
                      <a:pt x="96" y="21"/>
                      <a:pt x="96" y="48"/>
                    </a:cubicBezTo>
                    <a:cubicBezTo>
                      <a:pt x="96" y="75"/>
                      <a:pt x="75" y="96"/>
                      <a:pt x="48" y="96"/>
                    </a:cubicBezTo>
                    <a:cubicBezTo>
                      <a:pt x="21" y="96"/>
                      <a:pt x="0" y="75"/>
                      <a:pt x="0" y="48"/>
                    </a:cubicBezTo>
                    <a:close/>
                  </a:path>
                </a:pathLst>
              </a:custGeom>
              <a:noFill/>
              <a:ln w="19050" cap="flat"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18" name="Google Shape;418;p5"/>
              <p:cNvSpPr/>
              <p:nvPr/>
            </p:nvSpPr>
            <p:spPr>
              <a:xfrm>
                <a:off x="5981378" y="3237652"/>
                <a:ext cx="416681" cy="501596"/>
              </a:xfrm>
              <a:custGeom>
                <a:avLst/>
                <a:gdLst/>
                <a:ahLst/>
                <a:cxnLst/>
                <a:rect l="l" t="t" r="r" b="b"/>
                <a:pathLst>
                  <a:path w="90" h="108" extrusionOk="0">
                    <a:moveTo>
                      <a:pt x="0" y="108"/>
                    </a:moveTo>
                    <a:cubicBezTo>
                      <a:pt x="0" y="28"/>
                      <a:pt x="0" y="28"/>
                      <a:pt x="0" y="28"/>
                    </a:cubicBezTo>
                    <a:cubicBezTo>
                      <a:pt x="0" y="13"/>
                      <a:pt x="13" y="0"/>
                      <a:pt x="28" y="0"/>
                    </a:cubicBezTo>
                    <a:cubicBezTo>
                      <a:pt x="39" y="0"/>
                      <a:pt x="48" y="6"/>
                      <a:pt x="53" y="15"/>
                    </a:cubicBezTo>
                    <a:cubicBezTo>
                      <a:pt x="90" y="85"/>
                      <a:pt x="90" y="85"/>
                      <a:pt x="90" y="85"/>
                    </a:cubicBezTo>
                  </a:path>
                </a:pathLst>
              </a:custGeom>
              <a:noFill/>
              <a:ln w="19050" cap="flat"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19" name="Google Shape;419;p5"/>
              <p:cNvSpPr/>
              <p:nvPr/>
            </p:nvSpPr>
            <p:spPr>
              <a:xfrm>
                <a:off x="5452135" y="3237652"/>
                <a:ext cx="418655" cy="501596"/>
              </a:xfrm>
              <a:custGeom>
                <a:avLst/>
                <a:gdLst/>
                <a:ahLst/>
                <a:cxnLst/>
                <a:rect l="l" t="t" r="r" b="b"/>
                <a:pathLst>
                  <a:path w="90" h="108" extrusionOk="0">
                    <a:moveTo>
                      <a:pt x="90" y="108"/>
                    </a:moveTo>
                    <a:cubicBezTo>
                      <a:pt x="90" y="28"/>
                      <a:pt x="90" y="28"/>
                      <a:pt x="90" y="28"/>
                    </a:cubicBezTo>
                    <a:cubicBezTo>
                      <a:pt x="90" y="13"/>
                      <a:pt x="77" y="0"/>
                      <a:pt x="62" y="0"/>
                    </a:cubicBezTo>
                    <a:cubicBezTo>
                      <a:pt x="51" y="0"/>
                      <a:pt x="42" y="6"/>
                      <a:pt x="37" y="15"/>
                    </a:cubicBezTo>
                    <a:cubicBezTo>
                      <a:pt x="0" y="85"/>
                      <a:pt x="0" y="85"/>
                      <a:pt x="0" y="85"/>
                    </a:cubicBezTo>
                  </a:path>
                </a:pathLst>
              </a:custGeom>
              <a:noFill/>
              <a:ln w="19050" cap="flat"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20" name="Google Shape;420;p5"/>
              <p:cNvSpPr/>
              <p:nvPr/>
            </p:nvSpPr>
            <p:spPr>
              <a:xfrm>
                <a:off x="5870790" y="3646434"/>
                <a:ext cx="110588" cy="110588"/>
              </a:xfrm>
              <a:prstGeom prst="ellipse">
                <a:avLst/>
              </a:prstGeom>
              <a:noFill/>
              <a:ln w="19050" cap="flat"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21" name="Google Shape;421;p5"/>
              <p:cNvSpPr/>
              <p:nvPr/>
            </p:nvSpPr>
            <p:spPr>
              <a:xfrm>
                <a:off x="5870790" y="3330468"/>
                <a:ext cx="110588" cy="55294"/>
              </a:xfrm>
              <a:custGeom>
                <a:avLst/>
                <a:gdLst/>
                <a:ahLst/>
                <a:cxnLst/>
                <a:rect l="l" t="t" r="r" b="b"/>
                <a:pathLst>
                  <a:path w="24" h="12" extrusionOk="0">
                    <a:moveTo>
                      <a:pt x="24" y="12"/>
                    </a:moveTo>
                    <a:cubicBezTo>
                      <a:pt x="24" y="5"/>
                      <a:pt x="19" y="0"/>
                      <a:pt x="12" y="0"/>
                    </a:cubicBezTo>
                    <a:cubicBezTo>
                      <a:pt x="5" y="0"/>
                      <a:pt x="0" y="5"/>
                      <a:pt x="0" y="12"/>
                    </a:cubicBezTo>
                  </a:path>
                </a:pathLst>
              </a:custGeom>
              <a:noFill/>
              <a:ln w="19050" cap="flat"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22" name="Google Shape;422;p5"/>
              <p:cNvSpPr/>
              <p:nvPr/>
            </p:nvSpPr>
            <p:spPr>
              <a:xfrm>
                <a:off x="6018898" y="3144838"/>
                <a:ext cx="142185" cy="130336"/>
              </a:xfrm>
              <a:custGeom>
                <a:avLst/>
                <a:gdLst/>
                <a:ahLst/>
                <a:cxnLst/>
                <a:rect l="l" t="t" r="r" b="b"/>
                <a:pathLst>
                  <a:path w="31" h="28" extrusionOk="0">
                    <a:moveTo>
                      <a:pt x="0" y="28"/>
                    </a:moveTo>
                    <a:cubicBezTo>
                      <a:pt x="0" y="12"/>
                      <a:pt x="0" y="12"/>
                      <a:pt x="0" y="12"/>
                    </a:cubicBezTo>
                    <a:cubicBezTo>
                      <a:pt x="0" y="5"/>
                      <a:pt x="5" y="0"/>
                      <a:pt x="12" y="0"/>
                    </a:cubicBezTo>
                    <a:cubicBezTo>
                      <a:pt x="17" y="0"/>
                      <a:pt x="21" y="3"/>
                      <a:pt x="23" y="6"/>
                    </a:cubicBezTo>
                    <a:cubicBezTo>
                      <a:pt x="31" y="22"/>
                      <a:pt x="31" y="22"/>
                      <a:pt x="31" y="22"/>
                    </a:cubicBezTo>
                  </a:path>
                </a:pathLst>
              </a:custGeom>
              <a:noFill/>
              <a:ln w="19050" cap="flat"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23" name="Google Shape;423;p5"/>
              <p:cNvSpPr/>
              <p:nvPr/>
            </p:nvSpPr>
            <p:spPr>
              <a:xfrm>
                <a:off x="5689110" y="3144838"/>
                <a:ext cx="144160" cy="130336"/>
              </a:xfrm>
              <a:custGeom>
                <a:avLst/>
                <a:gdLst/>
                <a:ahLst/>
                <a:cxnLst/>
                <a:rect l="l" t="t" r="r" b="b"/>
                <a:pathLst>
                  <a:path w="31" h="28" extrusionOk="0">
                    <a:moveTo>
                      <a:pt x="31" y="28"/>
                    </a:moveTo>
                    <a:cubicBezTo>
                      <a:pt x="31" y="12"/>
                      <a:pt x="31" y="12"/>
                      <a:pt x="31" y="12"/>
                    </a:cubicBezTo>
                    <a:cubicBezTo>
                      <a:pt x="31" y="5"/>
                      <a:pt x="26" y="0"/>
                      <a:pt x="19" y="0"/>
                    </a:cubicBezTo>
                    <a:cubicBezTo>
                      <a:pt x="14" y="0"/>
                      <a:pt x="10" y="3"/>
                      <a:pt x="8" y="6"/>
                    </a:cubicBezTo>
                    <a:cubicBezTo>
                      <a:pt x="0" y="22"/>
                      <a:pt x="0" y="22"/>
                      <a:pt x="0" y="22"/>
                    </a:cubicBezTo>
                  </a:path>
                </a:pathLst>
              </a:custGeom>
              <a:noFill/>
              <a:ln w="19050" cap="flat"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nvGrpSpPr>
            <p:cNvPr id="424" name="Google Shape;424;p5"/>
            <p:cNvGrpSpPr/>
            <p:nvPr/>
          </p:nvGrpSpPr>
          <p:grpSpPr>
            <a:xfrm>
              <a:off x="1614395" y="1485428"/>
              <a:ext cx="71300" cy="134283"/>
              <a:chOff x="6215856" y="1659731"/>
              <a:chExt cx="190500" cy="358776"/>
            </a:xfrm>
          </p:grpSpPr>
          <p:sp>
            <p:nvSpPr>
              <p:cNvPr id="425" name="Google Shape;425;p5"/>
              <p:cNvSpPr/>
              <p:nvPr/>
            </p:nvSpPr>
            <p:spPr>
              <a:xfrm>
                <a:off x="6309519" y="1659731"/>
                <a:ext cx="82550" cy="101600"/>
              </a:xfrm>
              <a:custGeom>
                <a:avLst/>
                <a:gdLst/>
                <a:ahLst/>
                <a:cxnLst/>
                <a:rect l="l" t="t" r="r" b="b"/>
                <a:pathLst>
                  <a:path w="25" h="31" extrusionOk="0">
                    <a:moveTo>
                      <a:pt x="0" y="0"/>
                    </a:moveTo>
                    <a:cubicBezTo>
                      <a:pt x="0" y="18"/>
                      <a:pt x="0" y="18"/>
                      <a:pt x="0" y="18"/>
                    </a:cubicBezTo>
                    <a:cubicBezTo>
                      <a:pt x="13" y="19"/>
                      <a:pt x="21" y="23"/>
                      <a:pt x="25" y="31"/>
                    </a:cubicBezTo>
                  </a:path>
                </a:pathLst>
              </a:custGeom>
              <a:noFill/>
              <a:ln w="19050" cap="rnd"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26" name="Google Shape;426;p5"/>
              <p:cNvSpPr/>
              <p:nvPr/>
            </p:nvSpPr>
            <p:spPr>
              <a:xfrm>
                <a:off x="6309519" y="1962944"/>
                <a:ext cx="0" cy="55563"/>
              </a:xfrm>
              <a:custGeom>
                <a:avLst/>
                <a:gdLst/>
                <a:ahLst/>
                <a:cxnLst/>
                <a:rect l="l" t="t" r="r" b="b"/>
                <a:pathLst>
                  <a:path w="120000" h="35" extrusionOk="0">
                    <a:moveTo>
                      <a:pt x="0" y="4"/>
                    </a:moveTo>
                    <a:lnTo>
                      <a:pt x="0" y="0"/>
                    </a:lnTo>
                    <a:lnTo>
                      <a:pt x="0" y="0"/>
                    </a:lnTo>
                    <a:lnTo>
                      <a:pt x="0" y="4"/>
                    </a:lnTo>
                    <a:lnTo>
                      <a:pt x="0" y="35"/>
                    </a:lnTo>
                  </a:path>
                </a:pathLst>
              </a:custGeom>
              <a:noFill/>
              <a:ln w="19050" cap="rnd"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27" name="Google Shape;427;p5"/>
              <p:cNvSpPr/>
              <p:nvPr/>
            </p:nvSpPr>
            <p:spPr>
              <a:xfrm>
                <a:off x="6215856" y="1715294"/>
                <a:ext cx="190500" cy="250825"/>
              </a:xfrm>
              <a:custGeom>
                <a:avLst/>
                <a:gdLst/>
                <a:ahLst/>
                <a:cxnLst/>
                <a:rect l="l" t="t" r="r" b="b"/>
                <a:pathLst>
                  <a:path w="57" h="77" extrusionOk="0">
                    <a:moveTo>
                      <a:pt x="28" y="1"/>
                    </a:moveTo>
                    <a:cubicBezTo>
                      <a:pt x="16" y="0"/>
                      <a:pt x="8" y="3"/>
                      <a:pt x="5" y="11"/>
                    </a:cubicBezTo>
                    <a:cubicBezTo>
                      <a:pt x="0" y="23"/>
                      <a:pt x="8" y="32"/>
                      <a:pt x="28" y="38"/>
                    </a:cubicBezTo>
                    <a:cubicBezTo>
                      <a:pt x="28" y="38"/>
                      <a:pt x="28" y="38"/>
                      <a:pt x="28" y="38"/>
                    </a:cubicBezTo>
                    <a:cubicBezTo>
                      <a:pt x="49" y="44"/>
                      <a:pt x="57" y="53"/>
                      <a:pt x="52" y="65"/>
                    </a:cubicBezTo>
                    <a:cubicBezTo>
                      <a:pt x="49" y="73"/>
                      <a:pt x="41" y="77"/>
                      <a:pt x="28" y="76"/>
                    </a:cubicBezTo>
                  </a:path>
                </a:pathLst>
              </a:custGeom>
              <a:noFill/>
              <a:ln w="19050" cap="rnd"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28" name="Google Shape;428;p5"/>
              <p:cNvSpPr/>
              <p:nvPr/>
            </p:nvSpPr>
            <p:spPr>
              <a:xfrm>
                <a:off x="6225381" y="1916906"/>
                <a:ext cx="84138" cy="46038"/>
              </a:xfrm>
              <a:custGeom>
                <a:avLst/>
                <a:gdLst/>
                <a:ahLst/>
                <a:cxnLst/>
                <a:rect l="l" t="t" r="r" b="b"/>
                <a:pathLst>
                  <a:path w="25" h="14" extrusionOk="0">
                    <a:moveTo>
                      <a:pt x="25" y="14"/>
                    </a:moveTo>
                    <a:cubicBezTo>
                      <a:pt x="12" y="13"/>
                      <a:pt x="3" y="8"/>
                      <a:pt x="0" y="0"/>
                    </a:cubicBezTo>
                  </a:path>
                </a:pathLst>
              </a:custGeom>
              <a:noFill/>
              <a:ln w="19050" cap="rnd"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grpSp>
        <p:nvGrpSpPr>
          <p:cNvPr id="429" name="Google Shape;429;p5"/>
          <p:cNvGrpSpPr/>
          <p:nvPr/>
        </p:nvGrpSpPr>
        <p:grpSpPr>
          <a:xfrm>
            <a:off x="4847958" y="4014639"/>
            <a:ext cx="566346" cy="565754"/>
            <a:chOff x="3810000" y="2668588"/>
            <a:chExt cx="1522413" cy="1520825"/>
          </a:xfrm>
        </p:grpSpPr>
        <p:sp>
          <p:nvSpPr>
            <p:cNvPr id="430" name="Google Shape;430;p5"/>
            <p:cNvSpPr/>
            <p:nvPr/>
          </p:nvSpPr>
          <p:spPr>
            <a:xfrm>
              <a:off x="4806950" y="3667125"/>
              <a:ext cx="525463" cy="522288"/>
            </a:xfrm>
            <a:custGeom>
              <a:avLst/>
              <a:gdLst/>
              <a:ahLst/>
              <a:cxnLst/>
              <a:rect l="l" t="t" r="r" b="b"/>
              <a:pathLst>
                <a:path w="331" h="329" extrusionOk="0">
                  <a:moveTo>
                    <a:pt x="331" y="237"/>
                  </a:moveTo>
                  <a:lnTo>
                    <a:pt x="238" y="329"/>
                  </a:lnTo>
                  <a:lnTo>
                    <a:pt x="0" y="92"/>
                  </a:lnTo>
                  <a:lnTo>
                    <a:pt x="94" y="0"/>
                  </a:lnTo>
                  <a:lnTo>
                    <a:pt x="331" y="237"/>
                  </a:lnTo>
                  <a:lnTo>
                    <a:pt x="331" y="237"/>
                  </a:lnTo>
                  <a:close/>
                </a:path>
              </a:pathLst>
            </a:custGeom>
            <a:noFill/>
            <a:ln w="19050" cap="rnd"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31" name="Google Shape;431;p5"/>
            <p:cNvSpPr/>
            <p:nvPr/>
          </p:nvSpPr>
          <p:spPr>
            <a:xfrm>
              <a:off x="3810000" y="2668588"/>
              <a:ext cx="1250950" cy="1250950"/>
            </a:xfrm>
            <a:prstGeom prst="ellipse">
              <a:avLst/>
            </a:prstGeom>
            <a:noFill/>
            <a:ln w="19050" cap="rnd"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32" name="Google Shape;432;p5"/>
            <p:cNvSpPr/>
            <p:nvPr/>
          </p:nvSpPr>
          <p:spPr>
            <a:xfrm>
              <a:off x="4429125" y="2792413"/>
              <a:ext cx="508000" cy="506413"/>
            </a:xfrm>
            <a:custGeom>
              <a:avLst/>
              <a:gdLst/>
              <a:ahLst/>
              <a:cxnLst/>
              <a:rect l="l" t="t" r="r" b="b"/>
              <a:pathLst>
                <a:path w="432" h="431" extrusionOk="0">
                  <a:moveTo>
                    <a:pt x="0" y="0"/>
                  </a:moveTo>
                  <a:cubicBezTo>
                    <a:pt x="239" y="0"/>
                    <a:pt x="432" y="193"/>
                    <a:pt x="432" y="431"/>
                  </a:cubicBezTo>
                </a:path>
              </a:pathLst>
            </a:custGeom>
            <a:noFill/>
            <a:ln w="19050" cap="rnd"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cxnSp>
          <p:nvCxnSpPr>
            <p:cNvPr id="433" name="Google Shape;433;p5"/>
            <p:cNvCxnSpPr/>
            <p:nvPr/>
          </p:nvCxnSpPr>
          <p:spPr>
            <a:xfrm>
              <a:off x="4419600" y="3024188"/>
              <a:ext cx="0" cy="98425"/>
            </a:xfrm>
            <a:prstGeom prst="straightConnector1">
              <a:avLst/>
            </a:prstGeom>
            <a:noFill/>
            <a:ln w="19050" cap="rnd" cmpd="sng">
              <a:solidFill>
                <a:schemeClr val="lt1"/>
              </a:solidFill>
              <a:prstDash val="solid"/>
              <a:round/>
              <a:headEnd type="none" w="sm" len="sm"/>
              <a:tailEnd type="none" w="sm" len="sm"/>
            </a:ln>
          </p:spPr>
        </p:cxnSp>
        <p:cxnSp>
          <p:nvCxnSpPr>
            <p:cNvPr id="434" name="Google Shape;434;p5"/>
            <p:cNvCxnSpPr/>
            <p:nvPr/>
          </p:nvCxnSpPr>
          <p:spPr>
            <a:xfrm>
              <a:off x="4419600" y="3556000"/>
              <a:ext cx="0" cy="98425"/>
            </a:xfrm>
            <a:prstGeom prst="straightConnector1">
              <a:avLst/>
            </a:prstGeom>
            <a:noFill/>
            <a:ln w="19050" cap="rnd" cmpd="sng">
              <a:solidFill>
                <a:schemeClr val="lt1"/>
              </a:solidFill>
              <a:prstDash val="solid"/>
              <a:round/>
              <a:headEnd type="none" w="sm" len="sm"/>
              <a:tailEnd type="none" w="sm" len="sm"/>
            </a:ln>
          </p:spPr>
        </p:cxnSp>
        <p:sp>
          <p:nvSpPr>
            <p:cNvPr id="435" name="Google Shape;435;p5"/>
            <p:cNvSpPr/>
            <p:nvPr/>
          </p:nvSpPr>
          <p:spPr>
            <a:xfrm>
              <a:off x="4183063" y="3116263"/>
              <a:ext cx="468313" cy="446088"/>
            </a:xfrm>
            <a:custGeom>
              <a:avLst/>
              <a:gdLst/>
              <a:ahLst/>
              <a:cxnLst/>
              <a:rect l="l" t="t" r="r" b="b"/>
              <a:pathLst>
                <a:path w="398" h="380" extrusionOk="0">
                  <a:moveTo>
                    <a:pt x="323" y="50"/>
                  </a:moveTo>
                  <a:cubicBezTo>
                    <a:pt x="284" y="37"/>
                    <a:pt x="249" y="25"/>
                    <a:pt x="214" y="21"/>
                  </a:cubicBezTo>
                  <a:cubicBezTo>
                    <a:pt x="24" y="0"/>
                    <a:pt x="0" y="191"/>
                    <a:pt x="202" y="190"/>
                  </a:cubicBezTo>
                  <a:cubicBezTo>
                    <a:pt x="398" y="189"/>
                    <a:pt x="379" y="380"/>
                    <a:pt x="189" y="359"/>
                  </a:cubicBezTo>
                  <a:cubicBezTo>
                    <a:pt x="154" y="355"/>
                    <a:pt x="119" y="343"/>
                    <a:pt x="81" y="330"/>
                  </a:cubicBezTo>
                </a:path>
              </a:pathLst>
            </a:custGeom>
            <a:noFill/>
            <a:ln w="19050" cap="rnd"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sp>
        <p:nvSpPr>
          <p:cNvPr id="436" name="Google Shape;436;p5"/>
          <p:cNvSpPr txBox="1">
            <a:spLocks noGrp="1"/>
          </p:cNvSpPr>
          <p:nvPr>
            <p:ph type="title" idx="4294967295"/>
          </p:nvPr>
        </p:nvSpPr>
        <p:spPr>
          <a:xfrm>
            <a:off x="0" y="152400"/>
            <a:ext cx="8915400" cy="9144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1400"/>
              <a:buNone/>
            </a:pPr>
            <a:r>
              <a:rPr lang="en-US" sz="2800"/>
              <a:t>Next Steps </a:t>
            </a:r>
            <a:br>
              <a:rPr lang="en-US"/>
            </a:br>
            <a:br>
              <a:rPr lang="en-US" sz="2400" i="1"/>
            </a:br>
            <a:endParaRPr sz="2400" i="1"/>
          </a:p>
        </p:txBody>
      </p:sp>
      <p:pic>
        <p:nvPicPr>
          <p:cNvPr id="437" name="Google Shape;437;p5" descr="Map with pin outline"/>
          <p:cNvPicPr preferRelativeResize="0"/>
          <p:nvPr/>
        </p:nvPicPr>
        <p:blipFill rotWithShape="1">
          <a:blip r:embed="rId3">
            <a:alphaModFix/>
          </a:blip>
          <a:srcRect/>
          <a:stretch/>
        </p:blipFill>
        <p:spPr>
          <a:xfrm>
            <a:off x="2039141" y="3882694"/>
            <a:ext cx="757887" cy="757887"/>
          </a:xfrm>
          <a:prstGeom prst="rect">
            <a:avLst/>
          </a:prstGeom>
          <a:noFill/>
          <a:ln>
            <a:noFill/>
          </a:ln>
        </p:spPr>
      </p:pic>
      <p:sp>
        <p:nvSpPr>
          <p:cNvPr id="438" name="Google Shape;438;p5"/>
          <p:cNvSpPr/>
          <p:nvPr/>
        </p:nvSpPr>
        <p:spPr>
          <a:xfrm>
            <a:off x="290084" y="5347134"/>
            <a:ext cx="6134264" cy="3429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9" name="Google Shape;439;p5"/>
          <p:cNvSpPr/>
          <p:nvPr/>
        </p:nvSpPr>
        <p:spPr>
          <a:xfrm>
            <a:off x="134107" y="5804321"/>
            <a:ext cx="1755059" cy="337173"/>
          </a:xfrm>
          <a:custGeom>
            <a:avLst/>
            <a:gdLst/>
            <a:ahLst/>
            <a:cxnLst/>
            <a:rect l="l" t="t" r="r" b="b"/>
            <a:pathLst>
              <a:path w="1803138" h="342900" extrusionOk="0">
                <a:moveTo>
                  <a:pt x="0" y="0"/>
                </a:moveTo>
                <a:lnTo>
                  <a:pt x="1631688" y="0"/>
                </a:lnTo>
                <a:lnTo>
                  <a:pt x="1803138" y="171450"/>
                </a:lnTo>
                <a:lnTo>
                  <a:pt x="1631688" y="342900"/>
                </a:lnTo>
                <a:lnTo>
                  <a:pt x="0" y="342900"/>
                </a:lnTo>
                <a:lnTo>
                  <a:pt x="0" y="0"/>
                </a:lnTo>
                <a:close/>
              </a:path>
            </a:pathLst>
          </a:custGeom>
          <a:solidFill>
            <a:srgbClr val="7F7F7F"/>
          </a:solidFill>
          <a:ln w="25400" cap="flat" cmpd="sng">
            <a:solidFill>
              <a:schemeClr val="lt1"/>
            </a:solidFill>
            <a:prstDash val="solid"/>
            <a:round/>
            <a:headEnd type="none" w="sm" len="sm"/>
            <a:tailEnd type="none" w="sm" len="sm"/>
          </a:ln>
        </p:spPr>
        <p:txBody>
          <a:bodyPr spcFirstLastPara="1" wrap="square" lIns="74675" tIns="37325" rIns="104375" bIns="37325" anchor="ctr" anchorCtr="0">
            <a:noAutofit/>
          </a:bodyPr>
          <a:lstStyle/>
          <a:p>
            <a:pPr marL="0" marR="0" lvl="0" indent="0" algn="ctr" rtl="0">
              <a:lnSpc>
                <a:spcPct val="90000"/>
              </a:lnSpc>
              <a:spcBef>
                <a:spcPts val="0"/>
              </a:spcBef>
              <a:spcAft>
                <a:spcPts val="0"/>
              </a:spcAft>
              <a:buClr>
                <a:schemeClr val="accent5"/>
              </a:buClr>
              <a:buSzPts val="1200"/>
              <a:buFont typeface="Arial"/>
              <a:buNone/>
            </a:pPr>
            <a:r>
              <a:rPr lang="en-US" sz="1200" b="0" i="0" u="none" strike="noStrike" cap="none" dirty="0">
                <a:solidFill>
                  <a:schemeClr val="dk1"/>
                </a:solidFill>
                <a:latin typeface="Arial"/>
                <a:ea typeface="Arial"/>
                <a:cs typeface="Arial"/>
                <a:sym typeface="Arial"/>
              </a:rPr>
              <a:t>Nov 2022 - Jan 2023</a:t>
            </a:r>
            <a:endParaRPr sz="1400" b="0" i="0" u="none" strike="noStrike" cap="none" dirty="0">
              <a:solidFill>
                <a:schemeClr val="dk1"/>
              </a:solidFill>
              <a:latin typeface="Arial"/>
              <a:ea typeface="Arial"/>
              <a:cs typeface="Arial"/>
              <a:sym typeface="Arial"/>
            </a:endParaRPr>
          </a:p>
        </p:txBody>
      </p:sp>
      <p:sp>
        <p:nvSpPr>
          <p:cNvPr id="440" name="Google Shape;440;p5"/>
          <p:cNvSpPr/>
          <p:nvPr/>
        </p:nvSpPr>
        <p:spPr>
          <a:xfrm>
            <a:off x="1718067" y="5794897"/>
            <a:ext cx="1517524" cy="342900"/>
          </a:xfrm>
          <a:custGeom>
            <a:avLst/>
            <a:gdLst/>
            <a:ahLst/>
            <a:cxnLst/>
            <a:rect l="l" t="t" r="r" b="b"/>
            <a:pathLst>
              <a:path w="1803138" h="342900" extrusionOk="0">
                <a:moveTo>
                  <a:pt x="0" y="0"/>
                </a:moveTo>
                <a:lnTo>
                  <a:pt x="1631688" y="0"/>
                </a:lnTo>
                <a:lnTo>
                  <a:pt x="1803138" y="171450"/>
                </a:lnTo>
                <a:lnTo>
                  <a:pt x="1631688" y="342900"/>
                </a:lnTo>
                <a:lnTo>
                  <a:pt x="0" y="342900"/>
                </a:lnTo>
                <a:lnTo>
                  <a:pt x="171450" y="171450"/>
                </a:lnTo>
                <a:lnTo>
                  <a:pt x="0" y="0"/>
                </a:lnTo>
                <a:close/>
              </a:path>
            </a:pathLst>
          </a:custGeom>
          <a:solidFill>
            <a:srgbClr val="7F7F7F"/>
          </a:solidFill>
          <a:ln w="25400" cap="flat" cmpd="sng">
            <a:solidFill>
              <a:schemeClr val="lt1"/>
            </a:solidFill>
            <a:prstDash val="solid"/>
            <a:round/>
            <a:headEnd type="none" w="sm" len="sm"/>
            <a:tailEnd type="none" w="sm" len="sm"/>
          </a:ln>
        </p:spPr>
        <p:txBody>
          <a:bodyPr spcFirstLastPara="1" wrap="square" lIns="227450" tIns="37325" rIns="190100" bIns="37325" anchor="ctr" anchorCtr="0">
            <a:noAutofit/>
          </a:bodyPr>
          <a:lstStyle/>
          <a:p>
            <a:pPr marL="0" marR="0" lvl="0" indent="0" algn="ctr" rtl="0">
              <a:lnSpc>
                <a:spcPct val="90000"/>
              </a:lnSpc>
              <a:spcBef>
                <a:spcPts val="0"/>
              </a:spcBef>
              <a:spcAft>
                <a:spcPts val="0"/>
              </a:spcAft>
              <a:buClr>
                <a:schemeClr val="accent5"/>
              </a:buClr>
              <a:buSzPts val="1200"/>
              <a:buFont typeface="Arial"/>
              <a:buNone/>
            </a:pPr>
            <a:r>
              <a:rPr lang="en-US" sz="1200" b="0" i="0" u="none" strike="noStrike" cap="none">
                <a:solidFill>
                  <a:schemeClr val="dk1"/>
                </a:solidFill>
                <a:latin typeface="Arial"/>
                <a:ea typeface="Arial"/>
                <a:cs typeface="Arial"/>
                <a:sym typeface="Arial"/>
              </a:rPr>
              <a:t>Sep – Dec 2023</a:t>
            </a:r>
            <a:endParaRPr sz="1200" b="0" i="0" u="none" strike="noStrike" cap="none">
              <a:solidFill>
                <a:schemeClr val="dk1"/>
              </a:solidFill>
              <a:latin typeface="Arial"/>
              <a:ea typeface="Arial"/>
              <a:cs typeface="Arial"/>
              <a:sym typeface="Arial"/>
            </a:endParaRPr>
          </a:p>
        </p:txBody>
      </p:sp>
      <p:sp>
        <p:nvSpPr>
          <p:cNvPr id="441" name="Google Shape;441;p5"/>
          <p:cNvSpPr/>
          <p:nvPr/>
        </p:nvSpPr>
        <p:spPr>
          <a:xfrm>
            <a:off x="3056103" y="5772442"/>
            <a:ext cx="1930874" cy="359906"/>
          </a:xfrm>
          <a:custGeom>
            <a:avLst/>
            <a:gdLst/>
            <a:ahLst/>
            <a:cxnLst/>
            <a:rect l="l" t="t" r="r" b="b"/>
            <a:pathLst>
              <a:path w="1803138" h="342900" extrusionOk="0">
                <a:moveTo>
                  <a:pt x="0" y="0"/>
                </a:moveTo>
                <a:lnTo>
                  <a:pt x="1631688" y="0"/>
                </a:lnTo>
                <a:lnTo>
                  <a:pt x="1803138" y="171450"/>
                </a:lnTo>
                <a:lnTo>
                  <a:pt x="1631688" y="342900"/>
                </a:lnTo>
                <a:lnTo>
                  <a:pt x="0" y="342900"/>
                </a:lnTo>
                <a:lnTo>
                  <a:pt x="171450" y="171450"/>
                </a:lnTo>
                <a:lnTo>
                  <a:pt x="0" y="0"/>
                </a:lnTo>
                <a:close/>
              </a:path>
            </a:pathLst>
          </a:custGeom>
          <a:solidFill>
            <a:srgbClr val="BFBFBF"/>
          </a:solidFill>
          <a:ln w="25400" cap="flat" cmpd="sng">
            <a:solidFill>
              <a:schemeClr val="lt1"/>
            </a:solidFill>
            <a:prstDash val="solid"/>
            <a:round/>
            <a:headEnd type="none" w="sm" len="sm"/>
            <a:tailEnd type="none" w="sm" len="sm"/>
          </a:ln>
        </p:spPr>
        <p:txBody>
          <a:bodyPr spcFirstLastPara="1" wrap="square" lIns="227450" tIns="37325" rIns="190100" bIns="37325" anchor="ctr" anchorCtr="0">
            <a:noAutofit/>
          </a:bodyPr>
          <a:lstStyle/>
          <a:p>
            <a:pPr marL="0" marR="0" lvl="0" indent="0" algn="ctr" rtl="0">
              <a:lnSpc>
                <a:spcPct val="90000"/>
              </a:lnSpc>
              <a:spcBef>
                <a:spcPts val="0"/>
              </a:spcBef>
              <a:spcAft>
                <a:spcPts val="0"/>
              </a:spcAft>
              <a:buClr>
                <a:schemeClr val="accent5"/>
              </a:buClr>
              <a:buSzPts val="1200"/>
              <a:buFont typeface="Arial"/>
              <a:buNone/>
            </a:pPr>
            <a:r>
              <a:rPr lang="en-US" sz="1200" b="0" i="0" u="none" strike="noStrike" cap="none" dirty="0">
                <a:solidFill>
                  <a:schemeClr val="dk1"/>
                </a:solidFill>
                <a:latin typeface="Arial"/>
                <a:ea typeface="Arial"/>
                <a:cs typeface="Arial"/>
                <a:sym typeface="Arial"/>
              </a:rPr>
              <a:t>Sep 2023 – Apr 2024 </a:t>
            </a:r>
            <a:endParaRPr sz="1400" b="0" i="0" u="none" strike="noStrike" cap="none" dirty="0">
              <a:solidFill>
                <a:schemeClr val="dk1"/>
              </a:solidFill>
              <a:latin typeface="Arial"/>
              <a:ea typeface="Arial"/>
              <a:cs typeface="Arial"/>
              <a:sym typeface="Arial"/>
            </a:endParaRPr>
          </a:p>
        </p:txBody>
      </p:sp>
      <p:sp>
        <p:nvSpPr>
          <p:cNvPr id="442" name="Google Shape;442;p5"/>
          <p:cNvSpPr/>
          <p:nvPr/>
        </p:nvSpPr>
        <p:spPr>
          <a:xfrm>
            <a:off x="4803054" y="5760826"/>
            <a:ext cx="1678201" cy="366290"/>
          </a:xfrm>
          <a:custGeom>
            <a:avLst/>
            <a:gdLst/>
            <a:ahLst/>
            <a:cxnLst/>
            <a:rect l="l" t="t" r="r" b="b"/>
            <a:pathLst>
              <a:path w="1803138" h="342900" extrusionOk="0">
                <a:moveTo>
                  <a:pt x="0" y="0"/>
                </a:moveTo>
                <a:lnTo>
                  <a:pt x="1631688" y="0"/>
                </a:lnTo>
                <a:lnTo>
                  <a:pt x="1803138" y="171450"/>
                </a:lnTo>
                <a:lnTo>
                  <a:pt x="1631688" y="342900"/>
                </a:lnTo>
                <a:lnTo>
                  <a:pt x="0" y="342900"/>
                </a:lnTo>
                <a:lnTo>
                  <a:pt x="171450" y="171450"/>
                </a:lnTo>
                <a:lnTo>
                  <a:pt x="0" y="0"/>
                </a:lnTo>
                <a:close/>
              </a:path>
            </a:pathLst>
          </a:custGeom>
          <a:solidFill>
            <a:srgbClr val="BFBFBF"/>
          </a:solidFill>
          <a:ln w="25400" cap="flat" cmpd="sng">
            <a:solidFill>
              <a:schemeClr val="lt1"/>
            </a:solidFill>
            <a:prstDash val="solid"/>
            <a:round/>
            <a:headEnd type="none" w="sm" len="sm"/>
            <a:tailEnd type="none" w="sm" len="sm"/>
          </a:ln>
        </p:spPr>
        <p:txBody>
          <a:bodyPr spcFirstLastPara="1" wrap="square" lIns="227450" tIns="37325" rIns="190100" bIns="37325" anchor="ctr" anchorCtr="0">
            <a:noAutofit/>
          </a:bodyPr>
          <a:lstStyle/>
          <a:p>
            <a:pPr marL="0" marR="0" lvl="0" indent="0" algn="ctr" rtl="0">
              <a:lnSpc>
                <a:spcPct val="90000"/>
              </a:lnSpc>
              <a:spcBef>
                <a:spcPts val="0"/>
              </a:spcBef>
              <a:spcAft>
                <a:spcPts val="0"/>
              </a:spcAft>
              <a:buClr>
                <a:schemeClr val="accent5"/>
              </a:buClr>
              <a:buSzPts val="1200"/>
              <a:buFont typeface="Arial"/>
              <a:buNone/>
            </a:pPr>
            <a:r>
              <a:rPr lang="en-US" sz="1200" b="0" i="0" u="none" strike="noStrike" cap="none" dirty="0">
                <a:solidFill>
                  <a:schemeClr val="dk1"/>
                </a:solidFill>
                <a:latin typeface="Arial"/>
                <a:ea typeface="Arial"/>
                <a:cs typeface="Arial"/>
                <a:sym typeface="Arial"/>
              </a:rPr>
              <a:t>Mar – Jun 2024</a:t>
            </a:r>
            <a:endParaRPr sz="1200" b="0" i="0" u="none" strike="noStrike" cap="none" dirty="0">
              <a:solidFill>
                <a:schemeClr val="dk1"/>
              </a:solidFill>
              <a:latin typeface="Arial"/>
              <a:ea typeface="Arial"/>
              <a:cs typeface="Arial"/>
              <a:sym typeface="Arial"/>
            </a:endParaRPr>
          </a:p>
        </p:txBody>
      </p:sp>
      <p:sp>
        <p:nvSpPr>
          <p:cNvPr id="443" name="Google Shape;443;p5"/>
          <p:cNvSpPr/>
          <p:nvPr/>
        </p:nvSpPr>
        <p:spPr>
          <a:xfrm>
            <a:off x="6299510" y="5751384"/>
            <a:ext cx="1730399" cy="371711"/>
          </a:xfrm>
          <a:custGeom>
            <a:avLst/>
            <a:gdLst/>
            <a:ahLst/>
            <a:cxnLst/>
            <a:rect l="l" t="t" r="r" b="b"/>
            <a:pathLst>
              <a:path w="1803138" h="342900" extrusionOk="0">
                <a:moveTo>
                  <a:pt x="0" y="0"/>
                </a:moveTo>
                <a:lnTo>
                  <a:pt x="1631688" y="0"/>
                </a:lnTo>
                <a:lnTo>
                  <a:pt x="1803138" y="171450"/>
                </a:lnTo>
                <a:lnTo>
                  <a:pt x="1631688" y="342900"/>
                </a:lnTo>
                <a:lnTo>
                  <a:pt x="0" y="342900"/>
                </a:lnTo>
                <a:lnTo>
                  <a:pt x="171450" y="171450"/>
                </a:lnTo>
                <a:lnTo>
                  <a:pt x="0" y="0"/>
                </a:lnTo>
                <a:close/>
              </a:path>
            </a:pathLst>
          </a:custGeom>
          <a:solidFill>
            <a:srgbClr val="BFBFBF"/>
          </a:solidFill>
          <a:ln w="25400" cap="flat" cmpd="sng">
            <a:solidFill>
              <a:schemeClr val="lt1"/>
            </a:solidFill>
            <a:prstDash val="solid"/>
            <a:round/>
            <a:headEnd type="none" w="sm" len="sm"/>
            <a:tailEnd type="none" w="sm" len="sm"/>
          </a:ln>
        </p:spPr>
        <p:txBody>
          <a:bodyPr spcFirstLastPara="1" wrap="square" lIns="227450" tIns="37325" rIns="190100" bIns="37325" anchor="ctr" anchorCtr="0">
            <a:noAutofit/>
          </a:bodyPr>
          <a:lstStyle/>
          <a:p>
            <a:pPr marL="0" marR="0" lvl="0" indent="0" algn="ctr" rtl="0">
              <a:lnSpc>
                <a:spcPct val="90000"/>
              </a:lnSpc>
              <a:spcBef>
                <a:spcPts val="0"/>
              </a:spcBef>
              <a:spcAft>
                <a:spcPts val="0"/>
              </a:spcAft>
              <a:buClr>
                <a:schemeClr val="accent5"/>
              </a:buClr>
              <a:buSzPts val="1200"/>
              <a:buFont typeface="Arial"/>
              <a:buNone/>
            </a:pPr>
            <a:r>
              <a:rPr lang="en-US" sz="1200" b="0" i="0" u="none" strike="noStrike" cap="none">
                <a:solidFill>
                  <a:schemeClr val="dk1"/>
                </a:solidFill>
                <a:latin typeface="Arial"/>
                <a:ea typeface="Arial"/>
                <a:cs typeface="Arial"/>
                <a:sym typeface="Arial"/>
              </a:rPr>
              <a:t>Jun – Jul 2024</a:t>
            </a:r>
            <a:endParaRPr sz="1200" b="0" i="0" u="none" strike="noStrike" cap="none">
              <a:solidFill>
                <a:schemeClr val="dk1"/>
              </a:solidFill>
              <a:latin typeface="Arial"/>
              <a:ea typeface="Arial"/>
              <a:cs typeface="Arial"/>
              <a:sym typeface="Arial"/>
            </a:endParaRPr>
          </a:p>
        </p:txBody>
      </p:sp>
      <p:sp>
        <p:nvSpPr>
          <p:cNvPr id="444" name="Google Shape;444;p5"/>
          <p:cNvSpPr txBox="1"/>
          <p:nvPr/>
        </p:nvSpPr>
        <p:spPr>
          <a:xfrm>
            <a:off x="76200" y="672168"/>
            <a:ext cx="8786955" cy="1600398"/>
          </a:xfrm>
          <a:prstGeom prst="rect">
            <a:avLst/>
          </a:prstGeom>
          <a:noFill/>
          <a:ln>
            <a:noFill/>
          </a:ln>
        </p:spPr>
        <p:txBody>
          <a:bodyPr spcFirstLastPara="1" wrap="square" lIns="91425" tIns="45700" rIns="91425" bIns="45700" anchor="t" anchorCtr="0">
            <a:spAutoFit/>
          </a:bodyPr>
          <a:lstStyle/>
          <a:p>
            <a:pPr marL="342900" marR="0" lvl="0" indent="-342900" algn="l" rtl="0">
              <a:lnSpc>
                <a:spcPct val="100000"/>
              </a:lnSpc>
              <a:spcBef>
                <a:spcPts val="0"/>
              </a:spcBef>
              <a:spcAft>
                <a:spcPts val="0"/>
              </a:spcAft>
              <a:buAutoNum type="arabicPeriod"/>
            </a:pPr>
            <a:r>
              <a:rPr lang="en-US" dirty="0"/>
              <a:t>Written communications will be provided to all MTU employees regarding this initiative </a:t>
            </a:r>
          </a:p>
          <a:p>
            <a:pPr marL="342900" marR="0" lvl="0" indent="-342900" algn="l" rtl="0">
              <a:lnSpc>
                <a:spcPct val="100000"/>
              </a:lnSpc>
              <a:spcBef>
                <a:spcPts val="0"/>
              </a:spcBef>
              <a:spcAft>
                <a:spcPts val="0"/>
              </a:spcAft>
              <a:buAutoNum type="arabicPeriod"/>
            </a:pPr>
            <a:endParaRPr lang="en-US" dirty="0"/>
          </a:p>
          <a:p>
            <a:pPr marL="342900" marR="0" lvl="0" indent="-342900" algn="l" rtl="0">
              <a:lnSpc>
                <a:spcPct val="100000"/>
              </a:lnSpc>
              <a:spcBef>
                <a:spcPts val="0"/>
              </a:spcBef>
              <a:spcAft>
                <a:spcPts val="0"/>
              </a:spcAft>
              <a:buAutoNum type="arabicPeriod"/>
            </a:pPr>
            <a:r>
              <a:rPr lang="en-US" dirty="0"/>
              <a:t>Our HR team will be meeting with leaders to review the job architecture for Staff positions within their areas of responsibility </a:t>
            </a:r>
          </a:p>
          <a:p>
            <a:pPr marL="342900" marR="0" lvl="0" indent="-342900" algn="l" rtl="0">
              <a:lnSpc>
                <a:spcPct val="100000"/>
              </a:lnSpc>
              <a:spcBef>
                <a:spcPts val="0"/>
              </a:spcBef>
              <a:spcAft>
                <a:spcPts val="0"/>
              </a:spcAft>
              <a:buAutoNum type="arabicPeriod"/>
            </a:pP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br>
              <a:rPr lang="en-US" sz="1400" b="0" i="0" u="none" strike="noStrike" cap="none" dirty="0">
                <a:solidFill>
                  <a:srgbClr val="000000"/>
                </a:solidFill>
                <a:latin typeface="Arial"/>
                <a:ea typeface="Arial"/>
                <a:cs typeface="Arial"/>
                <a:sym typeface="Arial"/>
              </a:rPr>
            </a:br>
            <a:endParaRPr sz="1400" b="0" i="0" u="none" strike="noStrike" cap="none" dirty="0">
              <a:solidFill>
                <a:srgbClr val="000000"/>
              </a:solidFill>
              <a:latin typeface="Arial"/>
              <a:ea typeface="Arial"/>
              <a:cs typeface="Arial"/>
              <a:sym typeface="Arial"/>
            </a:endParaRPr>
          </a:p>
        </p:txBody>
      </p:sp>
      <p:pic>
        <p:nvPicPr>
          <p:cNvPr id="445" name="Google Shape;445;p5"/>
          <p:cNvPicPr preferRelativeResize="0"/>
          <p:nvPr/>
        </p:nvPicPr>
        <p:blipFill rotWithShape="1">
          <a:blip r:embed="rId4">
            <a:alphaModFix/>
          </a:blip>
          <a:srcRect/>
          <a:stretch/>
        </p:blipFill>
        <p:spPr>
          <a:xfrm>
            <a:off x="0" y="6477000"/>
            <a:ext cx="9144000" cy="381000"/>
          </a:xfrm>
          <a:prstGeom prst="rect">
            <a:avLst/>
          </a:prstGeom>
          <a:noFill/>
          <a:ln>
            <a:noFill/>
          </a:ln>
        </p:spPr>
      </p:pic>
      <p:pic>
        <p:nvPicPr>
          <p:cNvPr id="446" name="Google Shape;446;p5"/>
          <p:cNvPicPr preferRelativeResize="0"/>
          <p:nvPr/>
        </p:nvPicPr>
        <p:blipFill rotWithShape="1">
          <a:blip r:embed="rId5">
            <a:alphaModFix/>
          </a:blip>
          <a:srcRect/>
          <a:stretch/>
        </p:blipFill>
        <p:spPr>
          <a:xfrm>
            <a:off x="6343681" y="6609651"/>
            <a:ext cx="2650863" cy="151412"/>
          </a:xfrm>
          <a:prstGeom prst="rect">
            <a:avLst/>
          </a:prstGeom>
          <a:noFill/>
          <a:ln>
            <a:noFill/>
          </a:ln>
        </p:spPr>
      </p:pic>
      <p:grpSp>
        <p:nvGrpSpPr>
          <p:cNvPr id="447" name="Google Shape;447;p5"/>
          <p:cNvGrpSpPr/>
          <p:nvPr/>
        </p:nvGrpSpPr>
        <p:grpSpPr>
          <a:xfrm>
            <a:off x="527994" y="3385100"/>
            <a:ext cx="6791350" cy="1118400"/>
            <a:chOff x="1163073" y="3448858"/>
            <a:chExt cx="5710376" cy="940385"/>
          </a:xfrm>
        </p:grpSpPr>
        <p:sp>
          <p:nvSpPr>
            <p:cNvPr id="448" name="Google Shape;448;p5"/>
            <p:cNvSpPr/>
            <p:nvPr/>
          </p:nvSpPr>
          <p:spPr>
            <a:xfrm>
              <a:off x="1163073" y="3686747"/>
              <a:ext cx="1245656" cy="702496"/>
            </a:xfrm>
            <a:custGeom>
              <a:avLst/>
              <a:gdLst/>
              <a:ahLst/>
              <a:cxnLst/>
              <a:rect l="l" t="t" r="r" b="b"/>
              <a:pathLst>
                <a:path w="1771650" h="862582" extrusionOk="0">
                  <a:moveTo>
                    <a:pt x="0" y="609600"/>
                  </a:moveTo>
                  <a:lnTo>
                    <a:pt x="188118" y="578644"/>
                  </a:lnTo>
                  <a:lnTo>
                    <a:pt x="209550" y="409575"/>
                  </a:lnTo>
                  <a:cubicBezTo>
                    <a:pt x="485775" y="612775"/>
                    <a:pt x="846932" y="570706"/>
                    <a:pt x="1052513" y="481013"/>
                  </a:cubicBezTo>
                  <a:cubicBezTo>
                    <a:pt x="1258094" y="391320"/>
                    <a:pt x="1470026" y="92869"/>
                    <a:pt x="1557338" y="0"/>
                  </a:cubicBezTo>
                  <a:lnTo>
                    <a:pt x="1747838" y="38100"/>
                  </a:lnTo>
                  <a:lnTo>
                    <a:pt x="1771650" y="214313"/>
                  </a:lnTo>
                  <a:cubicBezTo>
                    <a:pt x="1614486" y="400844"/>
                    <a:pt x="1373980" y="688976"/>
                    <a:pt x="1133475" y="785813"/>
                  </a:cubicBezTo>
                  <a:cubicBezTo>
                    <a:pt x="892970" y="882650"/>
                    <a:pt x="368300" y="944563"/>
                    <a:pt x="0" y="609600"/>
                  </a:cubicBezTo>
                  <a:close/>
                </a:path>
              </a:pathLst>
            </a:custGeom>
            <a:solidFill>
              <a:srgbClr val="FFCE06"/>
            </a:solidFill>
            <a:ln w="381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000000"/>
                </a:buClr>
                <a:buSzPts val="1400"/>
                <a:buFont typeface="Arial"/>
                <a:buNone/>
              </a:pPr>
              <a:endParaRPr sz="1400" b="0" i="0" u="none" strike="noStrike" cap="none">
                <a:solidFill>
                  <a:srgbClr val="FFCE06"/>
                </a:solidFill>
                <a:latin typeface="Arial"/>
                <a:ea typeface="Arial"/>
                <a:cs typeface="Arial"/>
                <a:sym typeface="Arial"/>
              </a:endParaRPr>
            </a:p>
          </p:txBody>
        </p:sp>
        <p:sp>
          <p:nvSpPr>
            <p:cNvPr id="449" name="Google Shape;449;p5"/>
            <p:cNvSpPr/>
            <p:nvPr/>
          </p:nvSpPr>
          <p:spPr>
            <a:xfrm rot="10800000" flipH="1">
              <a:off x="2279253" y="3448858"/>
              <a:ext cx="1245656" cy="702496"/>
            </a:xfrm>
            <a:custGeom>
              <a:avLst/>
              <a:gdLst/>
              <a:ahLst/>
              <a:cxnLst/>
              <a:rect l="l" t="t" r="r" b="b"/>
              <a:pathLst>
                <a:path w="1771650" h="862582" extrusionOk="0">
                  <a:moveTo>
                    <a:pt x="0" y="609600"/>
                  </a:moveTo>
                  <a:lnTo>
                    <a:pt x="188118" y="578644"/>
                  </a:lnTo>
                  <a:lnTo>
                    <a:pt x="209550" y="409575"/>
                  </a:lnTo>
                  <a:cubicBezTo>
                    <a:pt x="485775" y="612775"/>
                    <a:pt x="846932" y="570706"/>
                    <a:pt x="1052513" y="481013"/>
                  </a:cubicBezTo>
                  <a:cubicBezTo>
                    <a:pt x="1258094" y="391320"/>
                    <a:pt x="1470026" y="92869"/>
                    <a:pt x="1557338" y="0"/>
                  </a:cubicBezTo>
                  <a:lnTo>
                    <a:pt x="1747838" y="38100"/>
                  </a:lnTo>
                  <a:lnTo>
                    <a:pt x="1771650" y="214313"/>
                  </a:lnTo>
                  <a:cubicBezTo>
                    <a:pt x="1614486" y="400844"/>
                    <a:pt x="1373980" y="688976"/>
                    <a:pt x="1133475" y="785813"/>
                  </a:cubicBezTo>
                  <a:cubicBezTo>
                    <a:pt x="892970" y="882650"/>
                    <a:pt x="368300" y="944563"/>
                    <a:pt x="0" y="609600"/>
                  </a:cubicBezTo>
                  <a:close/>
                </a:path>
              </a:pathLst>
            </a:custGeom>
            <a:solidFill>
              <a:srgbClr val="FFCE06"/>
            </a:solidFill>
            <a:ln w="381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000000"/>
                </a:buClr>
                <a:buSzPts val="1400"/>
                <a:buFont typeface="Arial"/>
                <a:buNone/>
              </a:pPr>
              <a:endParaRPr sz="1400" b="0" i="0" u="none" strike="noStrike" cap="none">
                <a:solidFill>
                  <a:srgbClr val="FFCE06"/>
                </a:solidFill>
                <a:latin typeface="Arial"/>
                <a:ea typeface="Arial"/>
                <a:cs typeface="Arial"/>
                <a:sym typeface="Arial"/>
              </a:endParaRPr>
            </a:p>
          </p:txBody>
        </p:sp>
        <p:sp>
          <p:nvSpPr>
            <p:cNvPr id="450" name="Google Shape;450;p5"/>
            <p:cNvSpPr/>
            <p:nvPr/>
          </p:nvSpPr>
          <p:spPr>
            <a:xfrm>
              <a:off x="3395432" y="3686747"/>
              <a:ext cx="1245656" cy="702496"/>
            </a:xfrm>
            <a:custGeom>
              <a:avLst/>
              <a:gdLst/>
              <a:ahLst/>
              <a:cxnLst/>
              <a:rect l="l" t="t" r="r" b="b"/>
              <a:pathLst>
                <a:path w="1771650" h="862582" extrusionOk="0">
                  <a:moveTo>
                    <a:pt x="0" y="609600"/>
                  </a:moveTo>
                  <a:lnTo>
                    <a:pt x="188118" y="578644"/>
                  </a:lnTo>
                  <a:lnTo>
                    <a:pt x="209550" y="409575"/>
                  </a:lnTo>
                  <a:cubicBezTo>
                    <a:pt x="485775" y="612775"/>
                    <a:pt x="846932" y="570706"/>
                    <a:pt x="1052513" y="481013"/>
                  </a:cubicBezTo>
                  <a:cubicBezTo>
                    <a:pt x="1258094" y="391320"/>
                    <a:pt x="1470026" y="92869"/>
                    <a:pt x="1557338" y="0"/>
                  </a:cubicBezTo>
                  <a:lnTo>
                    <a:pt x="1747838" y="38100"/>
                  </a:lnTo>
                  <a:lnTo>
                    <a:pt x="1771650" y="214313"/>
                  </a:lnTo>
                  <a:cubicBezTo>
                    <a:pt x="1614486" y="400844"/>
                    <a:pt x="1373980" y="688976"/>
                    <a:pt x="1133475" y="785813"/>
                  </a:cubicBezTo>
                  <a:cubicBezTo>
                    <a:pt x="892970" y="882650"/>
                    <a:pt x="368300" y="944563"/>
                    <a:pt x="0" y="609600"/>
                  </a:cubicBezTo>
                  <a:close/>
                </a:path>
              </a:pathLst>
            </a:custGeom>
            <a:solidFill>
              <a:srgbClr val="FFCE06"/>
            </a:solidFill>
            <a:ln w="381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000000"/>
                </a:buClr>
                <a:buSzPts val="1400"/>
                <a:buFont typeface="Arial"/>
                <a:buNone/>
              </a:pPr>
              <a:endParaRPr sz="1400" b="0" i="0" u="none" strike="noStrike" cap="none">
                <a:solidFill>
                  <a:srgbClr val="FFCE06"/>
                </a:solidFill>
                <a:latin typeface="Arial"/>
                <a:ea typeface="Arial"/>
                <a:cs typeface="Arial"/>
                <a:sym typeface="Arial"/>
              </a:endParaRPr>
            </a:p>
          </p:txBody>
        </p:sp>
        <p:sp>
          <p:nvSpPr>
            <p:cNvPr id="451" name="Google Shape;451;p5"/>
            <p:cNvSpPr/>
            <p:nvPr/>
          </p:nvSpPr>
          <p:spPr>
            <a:xfrm rot="10800000" flipH="1">
              <a:off x="4511612" y="3448858"/>
              <a:ext cx="1245656" cy="702496"/>
            </a:xfrm>
            <a:custGeom>
              <a:avLst/>
              <a:gdLst/>
              <a:ahLst/>
              <a:cxnLst/>
              <a:rect l="l" t="t" r="r" b="b"/>
              <a:pathLst>
                <a:path w="1771650" h="862582" extrusionOk="0">
                  <a:moveTo>
                    <a:pt x="0" y="609600"/>
                  </a:moveTo>
                  <a:lnTo>
                    <a:pt x="188118" y="578644"/>
                  </a:lnTo>
                  <a:lnTo>
                    <a:pt x="209550" y="409575"/>
                  </a:lnTo>
                  <a:cubicBezTo>
                    <a:pt x="485775" y="612775"/>
                    <a:pt x="846932" y="570706"/>
                    <a:pt x="1052513" y="481013"/>
                  </a:cubicBezTo>
                  <a:cubicBezTo>
                    <a:pt x="1258094" y="391320"/>
                    <a:pt x="1470026" y="92869"/>
                    <a:pt x="1557338" y="0"/>
                  </a:cubicBezTo>
                  <a:lnTo>
                    <a:pt x="1747838" y="38100"/>
                  </a:lnTo>
                  <a:lnTo>
                    <a:pt x="1771650" y="214313"/>
                  </a:lnTo>
                  <a:cubicBezTo>
                    <a:pt x="1614486" y="400844"/>
                    <a:pt x="1373980" y="688976"/>
                    <a:pt x="1133475" y="785813"/>
                  </a:cubicBezTo>
                  <a:cubicBezTo>
                    <a:pt x="892970" y="882650"/>
                    <a:pt x="368300" y="944563"/>
                    <a:pt x="0" y="609600"/>
                  </a:cubicBezTo>
                  <a:close/>
                </a:path>
              </a:pathLst>
            </a:custGeom>
            <a:solidFill>
              <a:srgbClr val="FFCE06"/>
            </a:solidFill>
            <a:ln w="381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000000"/>
                </a:buClr>
                <a:buSzPts val="1400"/>
                <a:buFont typeface="Arial"/>
                <a:buNone/>
              </a:pPr>
              <a:endParaRPr sz="1400" b="0" i="0" u="none" strike="noStrike" cap="none">
                <a:solidFill>
                  <a:srgbClr val="FFCE06"/>
                </a:solidFill>
                <a:latin typeface="Arial"/>
                <a:ea typeface="Arial"/>
                <a:cs typeface="Arial"/>
                <a:sym typeface="Arial"/>
              </a:endParaRPr>
            </a:p>
          </p:txBody>
        </p:sp>
        <p:sp>
          <p:nvSpPr>
            <p:cNvPr id="452" name="Google Shape;452;p5"/>
            <p:cNvSpPr/>
            <p:nvPr/>
          </p:nvSpPr>
          <p:spPr>
            <a:xfrm>
              <a:off x="5627793" y="3686747"/>
              <a:ext cx="1245656" cy="702496"/>
            </a:xfrm>
            <a:custGeom>
              <a:avLst/>
              <a:gdLst/>
              <a:ahLst/>
              <a:cxnLst/>
              <a:rect l="l" t="t" r="r" b="b"/>
              <a:pathLst>
                <a:path w="1771650" h="862582" extrusionOk="0">
                  <a:moveTo>
                    <a:pt x="0" y="609600"/>
                  </a:moveTo>
                  <a:lnTo>
                    <a:pt x="188118" y="578644"/>
                  </a:lnTo>
                  <a:lnTo>
                    <a:pt x="209550" y="409575"/>
                  </a:lnTo>
                  <a:cubicBezTo>
                    <a:pt x="485775" y="612775"/>
                    <a:pt x="846932" y="570706"/>
                    <a:pt x="1052513" y="481013"/>
                  </a:cubicBezTo>
                  <a:cubicBezTo>
                    <a:pt x="1258094" y="391320"/>
                    <a:pt x="1470026" y="92869"/>
                    <a:pt x="1557338" y="0"/>
                  </a:cubicBezTo>
                  <a:lnTo>
                    <a:pt x="1747838" y="38100"/>
                  </a:lnTo>
                  <a:lnTo>
                    <a:pt x="1771650" y="214313"/>
                  </a:lnTo>
                  <a:cubicBezTo>
                    <a:pt x="1614486" y="400844"/>
                    <a:pt x="1373980" y="688976"/>
                    <a:pt x="1133475" y="785813"/>
                  </a:cubicBezTo>
                  <a:cubicBezTo>
                    <a:pt x="892970" y="882650"/>
                    <a:pt x="368300" y="944563"/>
                    <a:pt x="0" y="609600"/>
                  </a:cubicBezTo>
                  <a:close/>
                </a:path>
              </a:pathLst>
            </a:custGeom>
            <a:solidFill>
              <a:srgbClr val="FFCE06"/>
            </a:solidFill>
            <a:ln w="38100" cap="flat" cmpd="sng">
              <a:solidFill>
                <a:schemeClr val="lt1"/>
              </a:solidFill>
              <a:prstDash val="solid"/>
              <a:round/>
              <a:headEnd type="none" w="sm" len="sm"/>
              <a:tailEnd type="none" w="sm" len="sm"/>
            </a:ln>
          </p:spPr>
          <p:txBody>
            <a:bodyPr spcFirstLastPara="1" wrap="square" lIns="51425" tIns="25700" rIns="51425" bIns="25700" anchor="ctr" anchorCtr="0">
              <a:noAutofit/>
            </a:bodyPr>
            <a:lstStyle/>
            <a:p>
              <a:pPr marL="0" marR="0" lvl="0" indent="0" algn="ctr" rtl="0">
                <a:lnSpc>
                  <a:spcPct val="90000"/>
                </a:lnSpc>
                <a:spcBef>
                  <a:spcPts val="0"/>
                </a:spcBef>
                <a:spcAft>
                  <a:spcPts val="0"/>
                </a:spcAft>
                <a:buClr>
                  <a:srgbClr val="000000"/>
                </a:buClr>
                <a:buSzPts val="1400"/>
                <a:buFont typeface="Arial"/>
                <a:buNone/>
              </a:pPr>
              <a:endParaRPr sz="1400" b="0" i="0" u="none" strike="noStrike" cap="none">
                <a:solidFill>
                  <a:srgbClr val="FFCE06"/>
                </a:solidFill>
                <a:latin typeface="Arial"/>
                <a:ea typeface="Arial"/>
                <a:cs typeface="Arial"/>
                <a:sym typeface="Arial"/>
              </a:endParaRPr>
            </a:p>
          </p:txBody>
        </p:sp>
      </p:grpSp>
      <p:sp>
        <p:nvSpPr>
          <p:cNvPr id="453" name="Google Shape;453;p5"/>
          <p:cNvSpPr/>
          <p:nvPr/>
        </p:nvSpPr>
        <p:spPr>
          <a:xfrm>
            <a:off x="3060850" y="1847815"/>
            <a:ext cx="4662874" cy="4532248"/>
          </a:xfrm>
          <a:prstGeom prst="rect">
            <a:avLst/>
          </a:prstGeom>
          <a:no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58"/>
        <p:cNvGrpSpPr/>
        <p:nvPr/>
      </p:nvGrpSpPr>
      <p:grpSpPr>
        <a:xfrm>
          <a:off x="0" y="0"/>
          <a:ext cx="0" cy="0"/>
          <a:chOff x="0" y="0"/>
          <a:chExt cx="0" cy="0"/>
        </a:xfrm>
      </p:grpSpPr>
      <p:pic>
        <p:nvPicPr>
          <p:cNvPr id="459" name="Google Shape;459;g2b72ea47394_0_0"/>
          <p:cNvPicPr preferRelativeResize="0"/>
          <p:nvPr/>
        </p:nvPicPr>
        <p:blipFill rotWithShape="1">
          <a:blip r:embed="rId3">
            <a:alphaModFix/>
          </a:blip>
          <a:srcRect/>
          <a:stretch/>
        </p:blipFill>
        <p:spPr>
          <a:xfrm>
            <a:off x="0" y="6477000"/>
            <a:ext cx="9144003" cy="381001"/>
          </a:xfrm>
          <a:prstGeom prst="rect">
            <a:avLst/>
          </a:prstGeom>
          <a:noFill/>
          <a:ln>
            <a:noFill/>
          </a:ln>
        </p:spPr>
      </p:pic>
      <p:pic>
        <p:nvPicPr>
          <p:cNvPr id="460" name="Google Shape;460;g2b72ea47394_0_0"/>
          <p:cNvPicPr preferRelativeResize="0"/>
          <p:nvPr/>
        </p:nvPicPr>
        <p:blipFill rotWithShape="1">
          <a:blip r:embed="rId4">
            <a:alphaModFix/>
          </a:blip>
          <a:srcRect/>
          <a:stretch/>
        </p:blipFill>
        <p:spPr>
          <a:xfrm>
            <a:off x="6343681" y="6609651"/>
            <a:ext cx="2650863" cy="151412"/>
          </a:xfrm>
          <a:prstGeom prst="rect">
            <a:avLst/>
          </a:prstGeom>
          <a:noFill/>
          <a:ln>
            <a:noFill/>
          </a:ln>
        </p:spPr>
      </p:pic>
      <p:sp>
        <p:nvSpPr>
          <p:cNvPr id="461" name="Google Shape;461;g2b72ea47394_0_0"/>
          <p:cNvSpPr txBox="1"/>
          <p:nvPr/>
        </p:nvSpPr>
        <p:spPr>
          <a:xfrm>
            <a:off x="553574" y="1846963"/>
            <a:ext cx="1830600" cy="286200"/>
          </a:xfrm>
          <a:prstGeom prst="rect">
            <a:avLst/>
          </a:prstGeom>
          <a:noFill/>
          <a:ln>
            <a:noFill/>
          </a:ln>
        </p:spPr>
        <p:txBody>
          <a:bodyPr spcFirstLastPara="1" wrap="square" lIns="91425" tIns="45700" rIns="91425" bIns="45700" anchor="t" anchorCtr="0">
            <a:spAutoFit/>
          </a:bodyPr>
          <a:lstStyle/>
          <a:p>
            <a:pPr marL="209550" marR="0" lvl="0" indent="-209550" algn="l" rtl="0">
              <a:lnSpc>
                <a:spcPct val="90000"/>
              </a:lnSpc>
              <a:spcBef>
                <a:spcPts val="0"/>
              </a:spcBef>
              <a:spcAft>
                <a:spcPts val="0"/>
              </a:spcAft>
              <a:buClr>
                <a:srgbClr val="000000"/>
              </a:buClr>
              <a:buSzPts val="1400"/>
              <a:buFont typeface="Arial"/>
              <a:buNone/>
            </a:pPr>
            <a:endParaRPr sz="1400" b="0" i="0" u="none" strike="noStrike" cap="none">
              <a:solidFill>
                <a:srgbClr val="3F3F3F"/>
              </a:solidFill>
              <a:latin typeface="Arial"/>
              <a:ea typeface="Arial"/>
              <a:cs typeface="Arial"/>
              <a:sym typeface="Arial"/>
            </a:endParaRPr>
          </a:p>
        </p:txBody>
      </p:sp>
      <p:grpSp>
        <p:nvGrpSpPr>
          <p:cNvPr id="462" name="Google Shape;462;g2b72ea47394_0_0"/>
          <p:cNvGrpSpPr/>
          <p:nvPr/>
        </p:nvGrpSpPr>
        <p:grpSpPr>
          <a:xfrm>
            <a:off x="3696894" y="2749611"/>
            <a:ext cx="566456" cy="489068"/>
            <a:chOff x="6410325" y="3045034"/>
            <a:chExt cx="519113" cy="542926"/>
          </a:xfrm>
        </p:grpSpPr>
        <p:sp>
          <p:nvSpPr>
            <p:cNvPr id="463" name="Google Shape;463;g2b72ea47394_0_0"/>
            <p:cNvSpPr/>
            <p:nvPr/>
          </p:nvSpPr>
          <p:spPr>
            <a:xfrm>
              <a:off x="6591300" y="3175209"/>
              <a:ext cx="155575" cy="76200"/>
            </a:xfrm>
            <a:custGeom>
              <a:avLst/>
              <a:gdLst/>
              <a:ahLst/>
              <a:cxnLst/>
              <a:rect l="l" t="t" r="r" b="b"/>
              <a:pathLst>
                <a:path w="48" h="24" extrusionOk="0">
                  <a:moveTo>
                    <a:pt x="4" y="24"/>
                  </a:moveTo>
                  <a:cubicBezTo>
                    <a:pt x="2" y="24"/>
                    <a:pt x="0" y="22"/>
                    <a:pt x="0" y="20"/>
                  </a:cubicBezTo>
                  <a:cubicBezTo>
                    <a:pt x="0" y="12"/>
                    <a:pt x="0" y="12"/>
                    <a:pt x="0" y="12"/>
                  </a:cubicBezTo>
                  <a:cubicBezTo>
                    <a:pt x="0" y="7"/>
                    <a:pt x="13" y="0"/>
                    <a:pt x="24" y="0"/>
                  </a:cubicBezTo>
                  <a:cubicBezTo>
                    <a:pt x="24" y="0"/>
                    <a:pt x="24" y="0"/>
                    <a:pt x="24" y="0"/>
                  </a:cubicBezTo>
                  <a:cubicBezTo>
                    <a:pt x="35" y="0"/>
                    <a:pt x="48" y="7"/>
                    <a:pt x="48" y="12"/>
                  </a:cubicBezTo>
                  <a:cubicBezTo>
                    <a:pt x="48" y="20"/>
                    <a:pt x="48" y="20"/>
                    <a:pt x="48" y="20"/>
                  </a:cubicBezTo>
                  <a:cubicBezTo>
                    <a:pt x="48" y="22"/>
                    <a:pt x="46" y="24"/>
                    <a:pt x="44" y="24"/>
                  </a:cubicBezTo>
                  <a:lnTo>
                    <a:pt x="4" y="24"/>
                  </a:lnTo>
                  <a:close/>
                </a:path>
              </a:pathLst>
            </a:custGeom>
            <a:noFill/>
            <a:ln w="19050" cap="flat"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64" name="Google Shape;464;g2b72ea47394_0_0"/>
            <p:cNvSpPr/>
            <p:nvPr/>
          </p:nvSpPr>
          <p:spPr>
            <a:xfrm>
              <a:off x="6618288" y="3045034"/>
              <a:ext cx="103188" cy="130175"/>
            </a:xfrm>
            <a:custGeom>
              <a:avLst/>
              <a:gdLst/>
              <a:ahLst/>
              <a:cxnLst/>
              <a:rect l="l" t="t" r="r" b="b"/>
              <a:pathLst>
                <a:path w="32" h="40" extrusionOk="0">
                  <a:moveTo>
                    <a:pt x="16" y="40"/>
                  </a:moveTo>
                  <a:cubicBezTo>
                    <a:pt x="26" y="40"/>
                    <a:pt x="32" y="32"/>
                    <a:pt x="32" y="23"/>
                  </a:cubicBezTo>
                  <a:cubicBezTo>
                    <a:pt x="32" y="17"/>
                    <a:pt x="32" y="17"/>
                    <a:pt x="32" y="17"/>
                  </a:cubicBezTo>
                  <a:cubicBezTo>
                    <a:pt x="32" y="8"/>
                    <a:pt x="26" y="0"/>
                    <a:pt x="16" y="0"/>
                  </a:cubicBezTo>
                  <a:cubicBezTo>
                    <a:pt x="6" y="0"/>
                    <a:pt x="0" y="8"/>
                    <a:pt x="0" y="17"/>
                  </a:cubicBezTo>
                  <a:cubicBezTo>
                    <a:pt x="0" y="23"/>
                    <a:pt x="0" y="23"/>
                    <a:pt x="0" y="23"/>
                  </a:cubicBezTo>
                  <a:cubicBezTo>
                    <a:pt x="0" y="32"/>
                    <a:pt x="6" y="40"/>
                    <a:pt x="16" y="40"/>
                  </a:cubicBezTo>
                  <a:close/>
                </a:path>
              </a:pathLst>
            </a:custGeom>
            <a:noFill/>
            <a:ln w="19050" cap="flat"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65" name="Google Shape;465;g2b72ea47394_0_0"/>
            <p:cNvSpPr/>
            <p:nvPr/>
          </p:nvSpPr>
          <p:spPr>
            <a:xfrm>
              <a:off x="6410325" y="3510172"/>
              <a:ext cx="155575" cy="77788"/>
            </a:xfrm>
            <a:custGeom>
              <a:avLst/>
              <a:gdLst/>
              <a:ahLst/>
              <a:cxnLst/>
              <a:rect l="l" t="t" r="r" b="b"/>
              <a:pathLst>
                <a:path w="48" h="24" extrusionOk="0">
                  <a:moveTo>
                    <a:pt x="4" y="24"/>
                  </a:moveTo>
                  <a:cubicBezTo>
                    <a:pt x="2" y="24"/>
                    <a:pt x="0" y="22"/>
                    <a:pt x="0" y="20"/>
                  </a:cubicBezTo>
                  <a:cubicBezTo>
                    <a:pt x="0" y="12"/>
                    <a:pt x="0" y="12"/>
                    <a:pt x="0" y="12"/>
                  </a:cubicBezTo>
                  <a:cubicBezTo>
                    <a:pt x="0" y="7"/>
                    <a:pt x="13" y="0"/>
                    <a:pt x="24" y="0"/>
                  </a:cubicBezTo>
                  <a:cubicBezTo>
                    <a:pt x="24" y="0"/>
                    <a:pt x="24" y="0"/>
                    <a:pt x="24" y="0"/>
                  </a:cubicBezTo>
                  <a:cubicBezTo>
                    <a:pt x="35" y="0"/>
                    <a:pt x="48" y="7"/>
                    <a:pt x="48" y="12"/>
                  </a:cubicBezTo>
                  <a:cubicBezTo>
                    <a:pt x="48" y="20"/>
                    <a:pt x="48" y="20"/>
                    <a:pt x="48" y="20"/>
                  </a:cubicBezTo>
                  <a:cubicBezTo>
                    <a:pt x="48" y="22"/>
                    <a:pt x="46" y="24"/>
                    <a:pt x="44" y="24"/>
                  </a:cubicBezTo>
                  <a:lnTo>
                    <a:pt x="4" y="24"/>
                  </a:lnTo>
                  <a:close/>
                </a:path>
              </a:pathLst>
            </a:custGeom>
            <a:noFill/>
            <a:ln w="19050" cap="flat"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66" name="Google Shape;466;g2b72ea47394_0_0"/>
            <p:cNvSpPr/>
            <p:nvPr/>
          </p:nvSpPr>
          <p:spPr>
            <a:xfrm>
              <a:off x="6435725" y="3381584"/>
              <a:ext cx="104775" cy="128588"/>
            </a:xfrm>
            <a:custGeom>
              <a:avLst/>
              <a:gdLst/>
              <a:ahLst/>
              <a:cxnLst/>
              <a:rect l="l" t="t" r="r" b="b"/>
              <a:pathLst>
                <a:path w="32" h="40" extrusionOk="0">
                  <a:moveTo>
                    <a:pt x="16" y="40"/>
                  </a:moveTo>
                  <a:cubicBezTo>
                    <a:pt x="26" y="40"/>
                    <a:pt x="32" y="32"/>
                    <a:pt x="32" y="23"/>
                  </a:cubicBezTo>
                  <a:cubicBezTo>
                    <a:pt x="32" y="17"/>
                    <a:pt x="32" y="17"/>
                    <a:pt x="32" y="17"/>
                  </a:cubicBezTo>
                  <a:cubicBezTo>
                    <a:pt x="32" y="8"/>
                    <a:pt x="26" y="0"/>
                    <a:pt x="16" y="0"/>
                  </a:cubicBezTo>
                  <a:cubicBezTo>
                    <a:pt x="6" y="0"/>
                    <a:pt x="0" y="8"/>
                    <a:pt x="0" y="17"/>
                  </a:cubicBezTo>
                  <a:cubicBezTo>
                    <a:pt x="0" y="23"/>
                    <a:pt x="0" y="23"/>
                    <a:pt x="0" y="23"/>
                  </a:cubicBezTo>
                  <a:cubicBezTo>
                    <a:pt x="0" y="32"/>
                    <a:pt x="6" y="40"/>
                    <a:pt x="16" y="40"/>
                  </a:cubicBezTo>
                  <a:close/>
                </a:path>
              </a:pathLst>
            </a:custGeom>
            <a:noFill/>
            <a:ln w="19050" cap="flat"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67" name="Google Shape;467;g2b72ea47394_0_0"/>
            <p:cNvSpPr/>
            <p:nvPr/>
          </p:nvSpPr>
          <p:spPr>
            <a:xfrm>
              <a:off x="6773863" y="3510172"/>
              <a:ext cx="155575" cy="77788"/>
            </a:xfrm>
            <a:custGeom>
              <a:avLst/>
              <a:gdLst/>
              <a:ahLst/>
              <a:cxnLst/>
              <a:rect l="l" t="t" r="r" b="b"/>
              <a:pathLst>
                <a:path w="48" h="24" extrusionOk="0">
                  <a:moveTo>
                    <a:pt x="4" y="24"/>
                  </a:moveTo>
                  <a:cubicBezTo>
                    <a:pt x="2" y="24"/>
                    <a:pt x="0" y="22"/>
                    <a:pt x="0" y="20"/>
                  </a:cubicBezTo>
                  <a:cubicBezTo>
                    <a:pt x="0" y="12"/>
                    <a:pt x="0" y="12"/>
                    <a:pt x="0" y="12"/>
                  </a:cubicBezTo>
                  <a:cubicBezTo>
                    <a:pt x="0" y="7"/>
                    <a:pt x="13" y="0"/>
                    <a:pt x="24" y="0"/>
                  </a:cubicBezTo>
                  <a:cubicBezTo>
                    <a:pt x="24" y="0"/>
                    <a:pt x="24" y="0"/>
                    <a:pt x="24" y="0"/>
                  </a:cubicBezTo>
                  <a:cubicBezTo>
                    <a:pt x="35" y="0"/>
                    <a:pt x="48" y="7"/>
                    <a:pt x="48" y="12"/>
                  </a:cubicBezTo>
                  <a:cubicBezTo>
                    <a:pt x="48" y="20"/>
                    <a:pt x="48" y="20"/>
                    <a:pt x="48" y="20"/>
                  </a:cubicBezTo>
                  <a:cubicBezTo>
                    <a:pt x="48" y="22"/>
                    <a:pt x="46" y="24"/>
                    <a:pt x="44" y="24"/>
                  </a:cubicBezTo>
                  <a:lnTo>
                    <a:pt x="4" y="24"/>
                  </a:lnTo>
                  <a:close/>
                </a:path>
              </a:pathLst>
            </a:custGeom>
            <a:noFill/>
            <a:ln w="19050" cap="flat"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68" name="Google Shape;468;g2b72ea47394_0_0"/>
            <p:cNvSpPr/>
            <p:nvPr/>
          </p:nvSpPr>
          <p:spPr>
            <a:xfrm>
              <a:off x="6799263" y="3381584"/>
              <a:ext cx="103188" cy="128588"/>
            </a:xfrm>
            <a:custGeom>
              <a:avLst/>
              <a:gdLst/>
              <a:ahLst/>
              <a:cxnLst/>
              <a:rect l="l" t="t" r="r" b="b"/>
              <a:pathLst>
                <a:path w="32" h="40" extrusionOk="0">
                  <a:moveTo>
                    <a:pt x="16" y="40"/>
                  </a:moveTo>
                  <a:cubicBezTo>
                    <a:pt x="26" y="40"/>
                    <a:pt x="32" y="32"/>
                    <a:pt x="32" y="23"/>
                  </a:cubicBezTo>
                  <a:cubicBezTo>
                    <a:pt x="32" y="17"/>
                    <a:pt x="32" y="17"/>
                    <a:pt x="32" y="17"/>
                  </a:cubicBezTo>
                  <a:cubicBezTo>
                    <a:pt x="32" y="8"/>
                    <a:pt x="26" y="0"/>
                    <a:pt x="16" y="0"/>
                  </a:cubicBezTo>
                  <a:cubicBezTo>
                    <a:pt x="6" y="0"/>
                    <a:pt x="0" y="8"/>
                    <a:pt x="0" y="17"/>
                  </a:cubicBezTo>
                  <a:cubicBezTo>
                    <a:pt x="0" y="23"/>
                    <a:pt x="0" y="23"/>
                    <a:pt x="0" y="23"/>
                  </a:cubicBezTo>
                  <a:cubicBezTo>
                    <a:pt x="0" y="32"/>
                    <a:pt x="6" y="40"/>
                    <a:pt x="16" y="40"/>
                  </a:cubicBezTo>
                  <a:close/>
                </a:path>
              </a:pathLst>
            </a:custGeom>
            <a:noFill/>
            <a:ln w="19050" cap="flat"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cxnSp>
          <p:nvCxnSpPr>
            <p:cNvPr id="469" name="Google Shape;469;g2b72ea47394_0_0"/>
            <p:cNvCxnSpPr/>
            <p:nvPr/>
          </p:nvCxnSpPr>
          <p:spPr>
            <a:xfrm>
              <a:off x="6669088" y="3291097"/>
              <a:ext cx="0" cy="90600"/>
            </a:xfrm>
            <a:prstGeom prst="straightConnector1">
              <a:avLst/>
            </a:prstGeom>
            <a:noFill/>
            <a:ln w="19050" cap="flat" cmpd="sng">
              <a:solidFill>
                <a:schemeClr val="lt1"/>
              </a:solidFill>
              <a:prstDash val="solid"/>
              <a:miter lim="800000"/>
              <a:headEnd type="none" w="sm" len="sm"/>
              <a:tailEnd type="none" w="sm" len="sm"/>
            </a:ln>
          </p:spPr>
        </p:cxnSp>
        <p:cxnSp>
          <p:nvCxnSpPr>
            <p:cNvPr id="470" name="Google Shape;470;g2b72ea47394_0_0"/>
            <p:cNvCxnSpPr/>
            <p:nvPr/>
          </p:nvCxnSpPr>
          <p:spPr>
            <a:xfrm rot="10800000">
              <a:off x="6669176" y="3381684"/>
              <a:ext cx="77700" cy="50700"/>
            </a:xfrm>
            <a:prstGeom prst="straightConnector1">
              <a:avLst/>
            </a:prstGeom>
            <a:noFill/>
            <a:ln w="19050" cap="flat" cmpd="sng">
              <a:solidFill>
                <a:schemeClr val="lt1"/>
              </a:solidFill>
              <a:prstDash val="solid"/>
              <a:miter lim="800000"/>
              <a:headEnd type="none" w="sm" len="sm"/>
              <a:tailEnd type="none" w="sm" len="sm"/>
            </a:ln>
          </p:spPr>
        </p:cxnSp>
        <p:cxnSp>
          <p:nvCxnSpPr>
            <p:cNvPr id="471" name="Google Shape;471;g2b72ea47394_0_0"/>
            <p:cNvCxnSpPr/>
            <p:nvPr/>
          </p:nvCxnSpPr>
          <p:spPr>
            <a:xfrm rot="10800000" flipH="1">
              <a:off x="6591300" y="3381684"/>
              <a:ext cx="77700" cy="50700"/>
            </a:xfrm>
            <a:prstGeom prst="straightConnector1">
              <a:avLst/>
            </a:prstGeom>
            <a:noFill/>
            <a:ln w="19050" cap="flat" cmpd="sng">
              <a:solidFill>
                <a:schemeClr val="lt1"/>
              </a:solidFill>
              <a:prstDash val="solid"/>
              <a:miter lim="800000"/>
              <a:headEnd type="none" w="sm" len="sm"/>
              <a:tailEnd type="none" w="sm" len="sm"/>
            </a:ln>
          </p:spPr>
        </p:cxnSp>
      </p:grpSp>
      <p:grpSp>
        <p:nvGrpSpPr>
          <p:cNvPr id="472" name="Google Shape;472;g2b72ea47394_0_0"/>
          <p:cNvGrpSpPr/>
          <p:nvPr/>
        </p:nvGrpSpPr>
        <p:grpSpPr>
          <a:xfrm>
            <a:off x="964885" y="2730984"/>
            <a:ext cx="623358" cy="497323"/>
            <a:chOff x="870991" y="962819"/>
            <a:chExt cx="1001218" cy="817562"/>
          </a:xfrm>
        </p:grpSpPr>
        <p:grpSp>
          <p:nvGrpSpPr>
            <p:cNvPr id="473" name="Google Shape;473;g2b72ea47394_0_0"/>
            <p:cNvGrpSpPr/>
            <p:nvPr/>
          </p:nvGrpSpPr>
          <p:grpSpPr>
            <a:xfrm>
              <a:off x="870991" y="962819"/>
              <a:ext cx="1001218" cy="817562"/>
              <a:chOff x="5424488" y="3144838"/>
              <a:chExt cx="1001218" cy="817562"/>
            </a:xfrm>
          </p:grpSpPr>
          <p:sp>
            <p:nvSpPr>
              <p:cNvPr id="474" name="Google Shape;474;g2b72ea47394_0_0"/>
              <p:cNvSpPr/>
              <p:nvPr/>
            </p:nvSpPr>
            <p:spPr>
              <a:xfrm>
                <a:off x="5561266" y="3673365"/>
                <a:ext cx="192088" cy="131763"/>
              </a:xfrm>
              <a:custGeom>
                <a:avLst/>
                <a:gdLst/>
                <a:ahLst/>
                <a:cxnLst/>
                <a:rect l="l" t="t" r="r" b="b"/>
                <a:pathLst>
                  <a:path w="228" h="156" extrusionOk="0">
                    <a:moveTo>
                      <a:pt x="83" y="74"/>
                    </a:moveTo>
                    <a:cubicBezTo>
                      <a:pt x="80" y="71"/>
                      <a:pt x="76" y="71"/>
                      <a:pt x="74" y="74"/>
                    </a:cubicBezTo>
                    <a:cubicBezTo>
                      <a:pt x="2" y="145"/>
                      <a:pt x="2" y="145"/>
                      <a:pt x="2" y="145"/>
                    </a:cubicBezTo>
                    <a:cubicBezTo>
                      <a:pt x="0" y="148"/>
                      <a:pt x="0" y="152"/>
                      <a:pt x="2" y="154"/>
                    </a:cubicBezTo>
                    <a:cubicBezTo>
                      <a:pt x="5" y="156"/>
                      <a:pt x="8" y="156"/>
                      <a:pt x="11" y="154"/>
                    </a:cubicBezTo>
                    <a:cubicBezTo>
                      <a:pt x="78" y="86"/>
                      <a:pt x="78" y="86"/>
                      <a:pt x="78" y="86"/>
                    </a:cubicBezTo>
                    <a:cubicBezTo>
                      <a:pt x="111" y="118"/>
                      <a:pt x="111" y="118"/>
                      <a:pt x="111" y="118"/>
                    </a:cubicBezTo>
                    <a:cubicBezTo>
                      <a:pt x="113" y="120"/>
                      <a:pt x="117" y="120"/>
                      <a:pt x="119" y="118"/>
                    </a:cubicBezTo>
                    <a:cubicBezTo>
                      <a:pt x="216" y="22"/>
                      <a:pt x="216" y="22"/>
                      <a:pt x="216" y="22"/>
                    </a:cubicBezTo>
                    <a:cubicBezTo>
                      <a:pt x="216" y="42"/>
                      <a:pt x="216" y="42"/>
                      <a:pt x="216" y="42"/>
                    </a:cubicBezTo>
                    <a:cubicBezTo>
                      <a:pt x="216" y="45"/>
                      <a:pt x="219" y="48"/>
                      <a:pt x="222" y="48"/>
                    </a:cubicBezTo>
                    <a:cubicBezTo>
                      <a:pt x="225" y="48"/>
                      <a:pt x="228" y="45"/>
                      <a:pt x="228" y="42"/>
                    </a:cubicBezTo>
                    <a:cubicBezTo>
                      <a:pt x="228" y="6"/>
                      <a:pt x="228" y="6"/>
                      <a:pt x="228" y="6"/>
                    </a:cubicBezTo>
                    <a:cubicBezTo>
                      <a:pt x="228" y="4"/>
                      <a:pt x="227" y="3"/>
                      <a:pt x="226" y="2"/>
                    </a:cubicBezTo>
                    <a:cubicBezTo>
                      <a:pt x="225" y="1"/>
                      <a:pt x="224" y="0"/>
                      <a:pt x="222" y="0"/>
                    </a:cubicBezTo>
                    <a:cubicBezTo>
                      <a:pt x="186" y="0"/>
                      <a:pt x="186" y="0"/>
                      <a:pt x="186" y="0"/>
                    </a:cubicBezTo>
                    <a:cubicBezTo>
                      <a:pt x="183" y="0"/>
                      <a:pt x="180" y="3"/>
                      <a:pt x="180" y="6"/>
                    </a:cubicBezTo>
                    <a:cubicBezTo>
                      <a:pt x="180" y="9"/>
                      <a:pt x="183" y="12"/>
                      <a:pt x="186" y="12"/>
                    </a:cubicBezTo>
                    <a:cubicBezTo>
                      <a:pt x="209" y="12"/>
                      <a:pt x="209" y="12"/>
                      <a:pt x="209" y="12"/>
                    </a:cubicBezTo>
                    <a:cubicBezTo>
                      <a:pt x="115" y="105"/>
                      <a:pt x="115" y="105"/>
                      <a:pt x="115" y="105"/>
                    </a:cubicBezTo>
                    <a:lnTo>
                      <a:pt x="83" y="74"/>
                    </a:lnTo>
                    <a:close/>
                  </a:path>
                </a:pathLst>
              </a:custGeom>
              <a:solidFill>
                <a:schemeClr val="accent5"/>
              </a:solidFill>
              <a:ln w="19050" cap="flat"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75" name="Google Shape;475;g2b72ea47394_0_0"/>
              <p:cNvSpPr/>
              <p:nvPr/>
            </p:nvSpPr>
            <p:spPr>
              <a:xfrm>
                <a:off x="5981378" y="3516098"/>
                <a:ext cx="444328" cy="446302"/>
              </a:xfrm>
              <a:custGeom>
                <a:avLst/>
                <a:gdLst/>
                <a:ahLst/>
                <a:cxnLst/>
                <a:rect l="l" t="t" r="r" b="b"/>
                <a:pathLst>
                  <a:path w="96" h="96" extrusionOk="0">
                    <a:moveTo>
                      <a:pt x="96" y="48"/>
                    </a:moveTo>
                    <a:cubicBezTo>
                      <a:pt x="96" y="40"/>
                      <a:pt x="94" y="32"/>
                      <a:pt x="90" y="25"/>
                    </a:cubicBezTo>
                    <a:cubicBezTo>
                      <a:pt x="82" y="10"/>
                      <a:pt x="66" y="0"/>
                      <a:pt x="48" y="0"/>
                    </a:cubicBezTo>
                    <a:cubicBezTo>
                      <a:pt x="21" y="0"/>
                      <a:pt x="0" y="21"/>
                      <a:pt x="0" y="48"/>
                    </a:cubicBezTo>
                    <a:cubicBezTo>
                      <a:pt x="0" y="75"/>
                      <a:pt x="21" y="96"/>
                      <a:pt x="48" y="96"/>
                    </a:cubicBezTo>
                    <a:cubicBezTo>
                      <a:pt x="75" y="96"/>
                      <a:pt x="96" y="75"/>
                      <a:pt x="96" y="48"/>
                    </a:cubicBezTo>
                    <a:close/>
                  </a:path>
                </a:pathLst>
              </a:custGeom>
              <a:noFill/>
              <a:ln w="19050" cap="flat"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76" name="Google Shape;476;g2b72ea47394_0_0"/>
              <p:cNvSpPr/>
              <p:nvPr/>
            </p:nvSpPr>
            <p:spPr>
              <a:xfrm>
                <a:off x="6054445" y="3591140"/>
                <a:ext cx="298194" cy="296218"/>
              </a:xfrm>
              <a:custGeom>
                <a:avLst/>
                <a:gdLst/>
                <a:ahLst/>
                <a:cxnLst/>
                <a:rect l="l" t="t" r="r" b="b"/>
                <a:pathLst>
                  <a:path w="64" h="64" extrusionOk="0">
                    <a:moveTo>
                      <a:pt x="32" y="64"/>
                    </a:moveTo>
                    <a:cubicBezTo>
                      <a:pt x="14" y="64"/>
                      <a:pt x="0" y="50"/>
                      <a:pt x="0" y="32"/>
                    </a:cubicBezTo>
                    <a:cubicBezTo>
                      <a:pt x="0" y="14"/>
                      <a:pt x="14" y="0"/>
                      <a:pt x="32" y="0"/>
                    </a:cubicBezTo>
                    <a:cubicBezTo>
                      <a:pt x="44" y="0"/>
                      <a:pt x="55" y="7"/>
                      <a:pt x="60" y="17"/>
                    </a:cubicBezTo>
                    <a:cubicBezTo>
                      <a:pt x="63" y="22"/>
                      <a:pt x="64" y="27"/>
                      <a:pt x="64" y="32"/>
                    </a:cubicBezTo>
                    <a:cubicBezTo>
                      <a:pt x="64" y="50"/>
                      <a:pt x="50" y="64"/>
                      <a:pt x="32" y="64"/>
                    </a:cubicBezTo>
                    <a:close/>
                  </a:path>
                </a:pathLst>
              </a:custGeom>
              <a:noFill/>
              <a:ln w="19050" cap="flat"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77" name="Google Shape;477;g2b72ea47394_0_0"/>
              <p:cNvSpPr/>
              <p:nvPr/>
            </p:nvSpPr>
            <p:spPr>
              <a:xfrm>
                <a:off x="5499530" y="3591140"/>
                <a:ext cx="296218" cy="296218"/>
              </a:xfrm>
              <a:custGeom>
                <a:avLst/>
                <a:gdLst/>
                <a:ahLst/>
                <a:cxnLst/>
                <a:rect l="l" t="t" r="r" b="b"/>
                <a:pathLst>
                  <a:path w="64" h="64" extrusionOk="0">
                    <a:moveTo>
                      <a:pt x="32" y="64"/>
                    </a:moveTo>
                    <a:cubicBezTo>
                      <a:pt x="14" y="64"/>
                      <a:pt x="0" y="50"/>
                      <a:pt x="0" y="32"/>
                    </a:cubicBezTo>
                    <a:cubicBezTo>
                      <a:pt x="0" y="14"/>
                      <a:pt x="14" y="0"/>
                      <a:pt x="32" y="0"/>
                    </a:cubicBezTo>
                    <a:cubicBezTo>
                      <a:pt x="44" y="0"/>
                      <a:pt x="55" y="7"/>
                      <a:pt x="60" y="17"/>
                    </a:cubicBezTo>
                    <a:cubicBezTo>
                      <a:pt x="63" y="22"/>
                      <a:pt x="64" y="27"/>
                      <a:pt x="64" y="32"/>
                    </a:cubicBezTo>
                    <a:cubicBezTo>
                      <a:pt x="64" y="50"/>
                      <a:pt x="50" y="64"/>
                      <a:pt x="32" y="64"/>
                    </a:cubicBezTo>
                    <a:close/>
                  </a:path>
                </a:pathLst>
              </a:custGeom>
              <a:noFill/>
              <a:ln w="19050" cap="flat"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78" name="Google Shape;478;g2b72ea47394_0_0"/>
              <p:cNvSpPr/>
              <p:nvPr/>
            </p:nvSpPr>
            <p:spPr>
              <a:xfrm>
                <a:off x="5424488" y="3516098"/>
                <a:ext cx="446302" cy="446302"/>
              </a:xfrm>
              <a:custGeom>
                <a:avLst/>
                <a:gdLst/>
                <a:ahLst/>
                <a:cxnLst/>
                <a:rect l="l" t="t" r="r" b="b"/>
                <a:pathLst>
                  <a:path w="96" h="96" extrusionOk="0">
                    <a:moveTo>
                      <a:pt x="0" y="48"/>
                    </a:moveTo>
                    <a:cubicBezTo>
                      <a:pt x="0" y="40"/>
                      <a:pt x="2" y="32"/>
                      <a:pt x="6" y="25"/>
                    </a:cubicBezTo>
                    <a:cubicBezTo>
                      <a:pt x="14" y="10"/>
                      <a:pt x="30" y="0"/>
                      <a:pt x="48" y="0"/>
                    </a:cubicBezTo>
                    <a:cubicBezTo>
                      <a:pt x="75" y="0"/>
                      <a:pt x="96" y="21"/>
                      <a:pt x="96" y="48"/>
                    </a:cubicBezTo>
                    <a:cubicBezTo>
                      <a:pt x="96" y="75"/>
                      <a:pt x="75" y="96"/>
                      <a:pt x="48" y="96"/>
                    </a:cubicBezTo>
                    <a:cubicBezTo>
                      <a:pt x="21" y="96"/>
                      <a:pt x="0" y="75"/>
                      <a:pt x="0" y="48"/>
                    </a:cubicBezTo>
                    <a:close/>
                  </a:path>
                </a:pathLst>
              </a:custGeom>
              <a:noFill/>
              <a:ln w="19050" cap="flat"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79" name="Google Shape;479;g2b72ea47394_0_0"/>
              <p:cNvSpPr/>
              <p:nvPr/>
            </p:nvSpPr>
            <p:spPr>
              <a:xfrm>
                <a:off x="5981378" y="3237652"/>
                <a:ext cx="416681" cy="501596"/>
              </a:xfrm>
              <a:custGeom>
                <a:avLst/>
                <a:gdLst/>
                <a:ahLst/>
                <a:cxnLst/>
                <a:rect l="l" t="t" r="r" b="b"/>
                <a:pathLst>
                  <a:path w="90" h="108" extrusionOk="0">
                    <a:moveTo>
                      <a:pt x="0" y="108"/>
                    </a:moveTo>
                    <a:cubicBezTo>
                      <a:pt x="0" y="28"/>
                      <a:pt x="0" y="28"/>
                      <a:pt x="0" y="28"/>
                    </a:cubicBezTo>
                    <a:cubicBezTo>
                      <a:pt x="0" y="13"/>
                      <a:pt x="13" y="0"/>
                      <a:pt x="28" y="0"/>
                    </a:cubicBezTo>
                    <a:cubicBezTo>
                      <a:pt x="39" y="0"/>
                      <a:pt x="48" y="6"/>
                      <a:pt x="53" y="15"/>
                    </a:cubicBezTo>
                    <a:cubicBezTo>
                      <a:pt x="90" y="85"/>
                      <a:pt x="90" y="85"/>
                      <a:pt x="90" y="85"/>
                    </a:cubicBezTo>
                  </a:path>
                </a:pathLst>
              </a:custGeom>
              <a:noFill/>
              <a:ln w="19050" cap="flat"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80" name="Google Shape;480;g2b72ea47394_0_0"/>
              <p:cNvSpPr/>
              <p:nvPr/>
            </p:nvSpPr>
            <p:spPr>
              <a:xfrm>
                <a:off x="5452135" y="3237652"/>
                <a:ext cx="418655" cy="501596"/>
              </a:xfrm>
              <a:custGeom>
                <a:avLst/>
                <a:gdLst/>
                <a:ahLst/>
                <a:cxnLst/>
                <a:rect l="l" t="t" r="r" b="b"/>
                <a:pathLst>
                  <a:path w="90" h="108" extrusionOk="0">
                    <a:moveTo>
                      <a:pt x="90" y="108"/>
                    </a:moveTo>
                    <a:cubicBezTo>
                      <a:pt x="90" y="28"/>
                      <a:pt x="90" y="28"/>
                      <a:pt x="90" y="28"/>
                    </a:cubicBezTo>
                    <a:cubicBezTo>
                      <a:pt x="90" y="13"/>
                      <a:pt x="77" y="0"/>
                      <a:pt x="62" y="0"/>
                    </a:cubicBezTo>
                    <a:cubicBezTo>
                      <a:pt x="51" y="0"/>
                      <a:pt x="42" y="6"/>
                      <a:pt x="37" y="15"/>
                    </a:cubicBezTo>
                    <a:cubicBezTo>
                      <a:pt x="0" y="85"/>
                      <a:pt x="0" y="85"/>
                      <a:pt x="0" y="85"/>
                    </a:cubicBezTo>
                  </a:path>
                </a:pathLst>
              </a:custGeom>
              <a:noFill/>
              <a:ln w="19050" cap="flat"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81" name="Google Shape;481;g2b72ea47394_0_0"/>
              <p:cNvSpPr/>
              <p:nvPr/>
            </p:nvSpPr>
            <p:spPr>
              <a:xfrm>
                <a:off x="5870790" y="3646434"/>
                <a:ext cx="110700" cy="110700"/>
              </a:xfrm>
              <a:prstGeom prst="ellipse">
                <a:avLst/>
              </a:prstGeom>
              <a:noFill/>
              <a:ln w="19050" cap="flat"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82" name="Google Shape;482;g2b72ea47394_0_0"/>
              <p:cNvSpPr/>
              <p:nvPr/>
            </p:nvSpPr>
            <p:spPr>
              <a:xfrm>
                <a:off x="5870790" y="3330468"/>
                <a:ext cx="110588" cy="55294"/>
              </a:xfrm>
              <a:custGeom>
                <a:avLst/>
                <a:gdLst/>
                <a:ahLst/>
                <a:cxnLst/>
                <a:rect l="l" t="t" r="r" b="b"/>
                <a:pathLst>
                  <a:path w="24" h="12" extrusionOk="0">
                    <a:moveTo>
                      <a:pt x="24" y="12"/>
                    </a:moveTo>
                    <a:cubicBezTo>
                      <a:pt x="24" y="5"/>
                      <a:pt x="19" y="0"/>
                      <a:pt x="12" y="0"/>
                    </a:cubicBezTo>
                    <a:cubicBezTo>
                      <a:pt x="5" y="0"/>
                      <a:pt x="0" y="5"/>
                      <a:pt x="0" y="12"/>
                    </a:cubicBezTo>
                  </a:path>
                </a:pathLst>
              </a:custGeom>
              <a:noFill/>
              <a:ln w="19050" cap="flat"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83" name="Google Shape;483;g2b72ea47394_0_0"/>
              <p:cNvSpPr/>
              <p:nvPr/>
            </p:nvSpPr>
            <p:spPr>
              <a:xfrm>
                <a:off x="6018898" y="3144838"/>
                <a:ext cx="142185" cy="130336"/>
              </a:xfrm>
              <a:custGeom>
                <a:avLst/>
                <a:gdLst/>
                <a:ahLst/>
                <a:cxnLst/>
                <a:rect l="l" t="t" r="r" b="b"/>
                <a:pathLst>
                  <a:path w="31" h="28" extrusionOk="0">
                    <a:moveTo>
                      <a:pt x="0" y="28"/>
                    </a:moveTo>
                    <a:cubicBezTo>
                      <a:pt x="0" y="12"/>
                      <a:pt x="0" y="12"/>
                      <a:pt x="0" y="12"/>
                    </a:cubicBezTo>
                    <a:cubicBezTo>
                      <a:pt x="0" y="5"/>
                      <a:pt x="5" y="0"/>
                      <a:pt x="12" y="0"/>
                    </a:cubicBezTo>
                    <a:cubicBezTo>
                      <a:pt x="17" y="0"/>
                      <a:pt x="21" y="3"/>
                      <a:pt x="23" y="6"/>
                    </a:cubicBezTo>
                    <a:cubicBezTo>
                      <a:pt x="31" y="22"/>
                      <a:pt x="31" y="22"/>
                      <a:pt x="31" y="22"/>
                    </a:cubicBezTo>
                  </a:path>
                </a:pathLst>
              </a:custGeom>
              <a:noFill/>
              <a:ln w="19050" cap="flat"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84" name="Google Shape;484;g2b72ea47394_0_0"/>
              <p:cNvSpPr/>
              <p:nvPr/>
            </p:nvSpPr>
            <p:spPr>
              <a:xfrm>
                <a:off x="5689110" y="3144838"/>
                <a:ext cx="144160" cy="130336"/>
              </a:xfrm>
              <a:custGeom>
                <a:avLst/>
                <a:gdLst/>
                <a:ahLst/>
                <a:cxnLst/>
                <a:rect l="l" t="t" r="r" b="b"/>
                <a:pathLst>
                  <a:path w="31" h="28" extrusionOk="0">
                    <a:moveTo>
                      <a:pt x="31" y="28"/>
                    </a:moveTo>
                    <a:cubicBezTo>
                      <a:pt x="31" y="12"/>
                      <a:pt x="31" y="12"/>
                      <a:pt x="31" y="12"/>
                    </a:cubicBezTo>
                    <a:cubicBezTo>
                      <a:pt x="31" y="5"/>
                      <a:pt x="26" y="0"/>
                      <a:pt x="19" y="0"/>
                    </a:cubicBezTo>
                    <a:cubicBezTo>
                      <a:pt x="14" y="0"/>
                      <a:pt x="10" y="3"/>
                      <a:pt x="8" y="6"/>
                    </a:cubicBezTo>
                    <a:cubicBezTo>
                      <a:pt x="0" y="22"/>
                      <a:pt x="0" y="22"/>
                      <a:pt x="0" y="22"/>
                    </a:cubicBezTo>
                  </a:path>
                </a:pathLst>
              </a:custGeom>
              <a:noFill/>
              <a:ln w="19050" cap="flat"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nvGrpSpPr>
            <p:cNvPr id="485" name="Google Shape;485;g2b72ea47394_0_0"/>
            <p:cNvGrpSpPr/>
            <p:nvPr/>
          </p:nvGrpSpPr>
          <p:grpSpPr>
            <a:xfrm>
              <a:off x="1614530" y="1485460"/>
              <a:ext cx="71304" cy="134290"/>
              <a:chOff x="6215856" y="1659731"/>
              <a:chExt cx="190500" cy="358776"/>
            </a:xfrm>
          </p:grpSpPr>
          <p:sp>
            <p:nvSpPr>
              <p:cNvPr id="486" name="Google Shape;486;g2b72ea47394_0_0"/>
              <p:cNvSpPr/>
              <p:nvPr/>
            </p:nvSpPr>
            <p:spPr>
              <a:xfrm>
                <a:off x="6309519" y="1659731"/>
                <a:ext cx="82550" cy="101600"/>
              </a:xfrm>
              <a:custGeom>
                <a:avLst/>
                <a:gdLst/>
                <a:ahLst/>
                <a:cxnLst/>
                <a:rect l="l" t="t" r="r" b="b"/>
                <a:pathLst>
                  <a:path w="25" h="31" extrusionOk="0">
                    <a:moveTo>
                      <a:pt x="0" y="0"/>
                    </a:moveTo>
                    <a:cubicBezTo>
                      <a:pt x="0" y="18"/>
                      <a:pt x="0" y="18"/>
                      <a:pt x="0" y="18"/>
                    </a:cubicBezTo>
                    <a:cubicBezTo>
                      <a:pt x="13" y="19"/>
                      <a:pt x="21" y="23"/>
                      <a:pt x="25" y="31"/>
                    </a:cubicBezTo>
                  </a:path>
                </a:pathLst>
              </a:custGeom>
              <a:noFill/>
              <a:ln w="19050" cap="rnd"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87" name="Google Shape;487;g2b72ea47394_0_0"/>
              <p:cNvSpPr/>
              <p:nvPr/>
            </p:nvSpPr>
            <p:spPr>
              <a:xfrm>
                <a:off x="6309519" y="1962944"/>
                <a:ext cx="0" cy="55563"/>
              </a:xfrm>
              <a:custGeom>
                <a:avLst/>
                <a:gdLst/>
                <a:ahLst/>
                <a:cxnLst/>
                <a:rect l="l" t="t" r="r" b="b"/>
                <a:pathLst>
                  <a:path w="120000" h="35" extrusionOk="0">
                    <a:moveTo>
                      <a:pt x="0" y="4"/>
                    </a:moveTo>
                    <a:lnTo>
                      <a:pt x="0" y="0"/>
                    </a:lnTo>
                    <a:lnTo>
                      <a:pt x="0" y="0"/>
                    </a:lnTo>
                    <a:lnTo>
                      <a:pt x="0" y="4"/>
                    </a:lnTo>
                    <a:lnTo>
                      <a:pt x="0" y="35"/>
                    </a:lnTo>
                  </a:path>
                </a:pathLst>
              </a:custGeom>
              <a:noFill/>
              <a:ln w="19050" cap="rnd"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88" name="Google Shape;488;g2b72ea47394_0_0"/>
              <p:cNvSpPr/>
              <p:nvPr/>
            </p:nvSpPr>
            <p:spPr>
              <a:xfrm>
                <a:off x="6215856" y="1715294"/>
                <a:ext cx="190500" cy="250825"/>
              </a:xfrm>
              <a:custGeom>
                <a:avLst/>
                <a:gdLst/>
                <a:ahLst/>
                <a:cxnLst/>
                <a:rect l="l" t="t" r="r" b="b"/>
                <a:pathLst>
                  <a:path w="57" h="77" extrusionOk="0">
                    <a:moveTo>
                      <a:pt x="28" y="1"/>
                    </a:moveTo>
                    <a:cubicBezTo>
                      <a:pt x="16" y="0"/>
                      <a:pt x="8" y="3"/>
                      <a:pt x="5" y="11"/>
                    </a:cubicBezTo>
                    <a:cubicBezTo>
                      <a:pt x="0" y="23"/>
                      <a:pt x="8" y="32"/>
                      <a:pt x="28" y="38"/>
                    </a:cubicBezTo>
                    <a:cubicBezTo>
                      <a:pt x="28" y="38"/>
                      <a:pt x="28" y="38"/>
                      <a:pt x="28" y="38"/>
                    </a:cubicBezTo>
                    <a:cubicBezTo>
                      <a:pt x="49" y="44"/>
                      <a:pt x="57" y="53"/>
                      <a:pt x="52" y="65"/>
                    </a:cubicBezTo>
                    <a:cubicBezTo>
                      <a:pt x="49" y="73"/>
                      <a:pt x="41" y="77"/>
                      <a:pt x="28" y="76"/>
                    </a:cubicBezTo>
                  </a:path>
                </a:pathLst>
              </a:custGeom>
              <a:noFill/>
              <a:ln w="19050" cap="rnd"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89" name="Google Shape;489;g2b72ea47394_0_0"/>
              <p:cNvSpPr/>
              <p:nvPr/>
            </p:nvSpPr>
            <p:spPr>
              <a:xfrm>
                <a:off x="6225381" y="1916906"/>
                <a:ext cx="84138" cy="46038"/>
              </a:xfrm>
              <a:custGeom>
                <a:avLst/>
                <a:gdLst/>
                <a:ahLst/>
                <a:cxnLst/>
                <a:rect l="l" t="t" r="r" b="b"/>
                <a:pathLst>
                  <a:path w="25" h="14" extrusionOk="0">
                    <a:moveTo>
                      <a:pt x="25" y="14"/>
                    </a:moveTo>
                    <a:cubicBezTo>
                      <a:pt x="12" y="13"/>
                      <a:pt x="3" y="8"/>
                      <a:pt x="0" y="0"/>
                    </a:cubicBezTo>
                  </a:path>
                </a:pathLst>
              </a:custGeom>
              <a:noFill/>
              <a:ln w="19050" cap="rnd"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grpSp>
        <p:nvGrpSpPr>
          <p:cNvPr id="490" name="Google Shape;490;g2b72ea47394_0_0"/>
          <p:cNvGrpSpPr/>
          <p:nvPr/>
        </p:nvGrpSpPr>
        <p:grpSpPr>
          <a:xfrm>
            <a:off x="4915280" y="3665564"/>
            <a:ext cx="566338" cy="565747"/>
            <a:chOff x="3810000" y="2668588"/>
            <a:chExt cx="1522413" cy="1520825"/>
          </a:xfrm>
        </p:grpSpPr>
        <p:sp>
          <p:nvSpPr>
            <p:cNvPr id="491" name="Google Shape;491;g2b72ea47394_0_0"/>
            <p:cNvSpPr/>
            <p:nvPr/>
          </p:nvSpPr>
          <p:spPr>
            <a:xfrm>
              <a:off x="4806950" y="3667125"/>
              <a:ext cx="525463" cy="522288"/>
            </a:xfrm>
            <a:custGeom>
              <a:avLst/>
              <a:gdLst/>
              <a:ahLst/>
              <a:cxnLst/>
              <a:rect l="l" t="t" r="r" b="b"/>
              <a:pathLst>
                <a:path w="331" h="329" extrusionOk="0">
                  <a:moveTo>
                    <a:pt x="331" y="237"/>
                  </a:moveTo>
                  <a:lnTo>
                    <a:pt x="238" y="329"/>
                  </a:lnTo>
                  <a:lnTo>
                    <a:pt x="0" y="92"/>
                  </a:lnTo>
                  <a:lnTo>
                    <a:pt x="94" y="0"/>
                  </a:lnTo>
                  <a:lnTo>
                    <a:pt x="331" y="237"/>
                  </a:lnTo>
                  <a:lnTo>
                    <a:pt x="331" y="237"/>
                  </a:lnTo>
                  <a:close/>
                </a:path>
              </a:pathLst>
            </a:custGeom>
            <a:noFill/>
            <a:ln w="19050" cap="rnd"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92" name="Google Shape;492;g2b72ea47394_0_0"/>
            <p:cNvSpPr/>
            <p:nvPr/>
          </p:nvSpPr>
          <p:spPr>
            <a:xfrm>
              <a:off x="3810000" y="2668588"/>
              <a:ext cx="1251000" cy="1251000"/>
            </a:xfrm>
            <a:prstGeom prst="ellipse">
              <a:avLst/>
            </a:prstGeom>
            <a:noFill/>
            <a:ln w="19050" cap="rnd"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493" name="Google Shape;493;g2b72ea47394_0_0"/>
            <p:cNvSpPr/>
            <p:nvPr/>
          </p:nvSpPr>
          <p:spPr>
            <a:xfrm>
              <a:off x="4429125" y="2792413"/>
              <a:ext cx="508000" cy="506413"/>
            </a:xfrm>
            <a:custGeom>
              <a:avLst/>
              <a:gdLst/>
              <a:ahLst/>
              <a:cxnLst/>
              <a:rect l="l" t="t" r="r" b="b"/>
              <a:pathLst>
                <a:path w="432" h="431" extrusionOk="0">
                  <a:moveTo>
                    <a:pt x="0" y="0"/>
                  </a:moveTo>
                  <a:cubicBezTo>
                    <a:pt x="239" y="0"/>
                    <a:pt x="432" y="193"/>
                    <a:pt x="432" y="431"/>
                  </a:cubicBezTo>
                </a:path>
              </a:pathLst>
            </a:custGeom>
            <a:noFill/>
            <a:ln w="19050" cap="rnd"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cxnSp>
          <p:nvCxnSpPr>
            <p:cNvPr id="494" name="Google Shape;494;g2b72ea47394_0_0"/>
            <p:cNvCxnSpPr/>
            <p:nvPr/>
          </p:nvCxnSpPr>
          <p:spPr>
            <a:xfrm>
              <a:off x="4419600" y="3024188"/>
              <a:ext cx="0" cy="98400"/>
            </a:xfrm>
            <a:prstGeom prst="straightConnector1">
              <a:avLst/>
            </a:prstGeom>
            <a:noFill/>
            <a:ln w="19050" cap="rnd" cmpd="sng">
              <a:solidFill>
                <a:schemeClr val="lt1"/>
              </a:solidFill>
              <a:prstDash val="solid"/>
              <a:round/>
              <a:headEnd type="none" w="sm" len="sm"/>
              <a:tailEnd type="none" w="sm" len="sm"/>
            </a:ln>
          </p:spPr>
        </p:cxnSp>
        <p:cxnSp>
          <p:nvCxnSpPr>
            <p:cNvPr id="495" name="Google Shape;495;g2b72ea47394_0_0"/>
            <p:cNvCxnSpPr/>
            <p:nvPr/>
          </p:nvCxnSpPr>
          <p:spPr>
            <a:xfrm>
              <a:off x="4419600" y="3556000"/>
              <a:ext cx="0" cy="98400"/>
            </a:xfrm>
            <a:prstGeom prst="straightConnector1">
              <a:avLst/>
            </a:prstGeom>
            <a:noFill/>
            <a:ln w="19050" cap="rnd" cmpd="sng">
              <a:solidFill>
                <a:schemeClr val="lt1"/>
              </a:solidFill>
              <a:prstDash val="solid"/>
              <a:round/>
              <a:headEnd type="none" w="sm" len="sm"/>
              <a:tailEnd type="none" w="sm" len="sm"/>
            </a:ln>
          </p:spPr>
        </p:cxnSp>
        <p:sp>
          <p:nvSpPr>
            <p:cNvPr id="496" name="Google Shape;496;g2b72ea47394_0_0"/>
            <p:cNvSpPr/>
            <p:nvPr/>
          </p:nvSpPr>
          <p:spPr>
            <a:xfrm>
              <a:off x="4183063" y="3116263"/>
              <a:ext cx="468313" cy="446088"/>
            </a:xfrm>
            <a:custGeom>
              <a:avLst/>
              <a:gdLst/>
              <a:ahLst/>
              <a:cxnLst/>
              <a:rect l="l" t="t" r="r" b="b"/>
              <a:pathLst>
                <a:path w="398" h="380" extrusionOk="0">
                  <a:moveTo>
                    <a:pt x="323" y="50"/>
                  </a:moveTo>
                  <a:cubicBezTo>
                    <a:pt x="284" y="37"/>
                    <a:pt x="249" y="25"/>
                    <a:pt x="214" y="21"/>
                  </a:cubicBezTo>
                  <a:cubicBezTo>
                    <a:pt x="24" y="0"/>
                    <a:pt x="0" y="191"/>
                    <a:pt x="202" y="190"/>
                  </a:cubicBezTo>
                  <a:cubicBezTo>
                    <a:pt x="398" y="189"/>
                    <a:pt x="379" y="380"/>
                    <a:pt x="189" y="359"/>
                  </a:cubicBezTo>
                  <a:cubicBezTo>
                    <a:pt x="154" y="355"/>
                    <a:pt x="119" y="343"/>
                    <a:pt x="81" y="330"/>
                  </a:cubicBezTo>
                </a:path>
              </a:pathLst>
            </a:custGeom>
            <a:noFill/>
            <a:ln w="19050" cap="rnd"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sp>
        <p:nvSpPr>
          <p:cNvPr id="497" name="Google Shape;497;g2b72ea47394_0_0"/>
          <p:cNvSpPr/>
          <p:nvPr/>
        </p:nvSpPr>
        <p:spPr>
          <a:xfrm>
            <a:off x="290084" y="5347134"/>
            <a:ext cx="6134400" cy="3429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8" name="Google Shape;498;g2b72ea47394_0_0"/>
          <p:cNvSpPr txBox="1"/>
          <p:nvPr/>
        </p:nvSpPr>
        <p:spPr>
          <a:xfrm>
            <a:off x="178500" y="2024395"/>
            <a:ext cx="8787000" cy="272378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2400" dirty="0"/>
              <a:t>Information and updates can be found at:</a:t>
            </a:r>
            <a:br>
              <a:rPr lang="en-US" sz="2400" dirty="0"/>
            </a:br>
            <a:r>
              <a:rPr lang="en-US" sz="2400" u="sng" dirty="0">
                <a:hlinkClick r:id="rId5"/>
              </a:rPr>
              <a:t>https://www.mtu.edu/hr/current/compensation-structure/</a:t>
            </a:r>
            <a:endParaRPr lang="en-US" sz="2400" u="sng" dirty="0"/>
          </a:p>
          <a:p>
            <a:pPr marL="0" marR="0" lvl="0" indent="0" algn="ctr" rtl="0">
              <a:lnSpc>
                <a:spcPct val="100000"/>
              </a:lnSpc>
              <a:spcBef>
                <a:spcPts val="0"/>
              </a:spcBef>
              <a:spcAft>
                <a:spcPts val="0"/>
              </a:spcAft>
              <a:buNone/>
            </a:pPr>
            <a:br>
              <a:rPr lang="en-US" sz="2400" dirty="0"/>
            </a:br>
            <a:endParaRPr lang="en-US" sz="2400" dirty="0"/>
          </a:p>
          <a:p>
            <a:pPr marL="0" marR="0" lvl="0" indent="0" algn="ctr" rtl="0">
              <a:lnSpc>
                <a:spcPct val="100000"/>
              </a:lnSpc>
              <a:spcBef>
                <a:spcPts val="0"/>
              </a:spcBef>
              <a:spcAft>
                <a:spcPts val="0"/>
              </a:spcAft>
              <a:buNone/>
            </a:pPr>
            <a:r>
              <a:rPr lang="en-US" sz="2400" dirty="0"/>
              <a:t>Questions regarding the Staff Compensation Structure Initiative </a:t>
            </a:r>
            <a:endParaRPr sz="2400" dirty="0"/>
          </a:p>
          <a:p>
            <a:pPr marL="0" marR="0" lvl="0" indent="0" algn="ctr" rtl="0">
              <a:lnSpc>
                <a:spcPct val="100000"/>
              </a:lnSpc>
              <a:spcBef>
                <a:spcPts val="0"/>
              </a:spcBef>
              <a:spcAft>
                <a:spcPts val="0"/>
              </a:spcAft>
              <a:buNone/>
            </a:pPr>
            <a:r>
              <a:rPr lang="en-US" sz="2400" dirty="0"/>
              <a:t>can be sent to:</a:t>
            </a:r>
            <a:br>
              <a:rPr lang="en-US" sz="2400" b="0" i="0" u="none" strike="noStrike" cap="none" dirty="0">
                <a:solidFill>
                  <a:srgbClr val="000000"/>
                </a:solidFill>
                <a:latin typeface="Arial"/>
                <a:ea typeface="Arial"/>
                <a:cs typeface="Arial"/>
                <a:sym typeface="Arial"/>
              </a:rPr>
            </a:br>
            <a:r>
              <a:rPr lang="en-US" sz="2400" b="0" i="0" u="none" strike="noStrike" cap="none" dirty="0">
                <a:solidFill>
                  <a:schemeClr val="tx2"/>
                </a:solidFill>
                <a:latin typeface="Arial"/>
                <a:ea typeface="Arial"/>
                <a:cs typeface="Arial"/>
                <a:sym typeface="Arial"/>
              </a:rPr>
              <a:t>compensations</a:t>
            </a:r>
            <a:r>
              <a:rPr lang="en-US" sz="2400" dirty="0">
                <a:solidFill>
                  <a:schemeClr val="tx2"/>
                </a:solidFill>
              </a:rPr>
              <a:t>ystem</a:t>
            </a:r>
            <a:r>
              <a:rPr lang="en-US" sz="2400" b="0" i="0" u="none" strike="noStrike" cap="none" dirty="0">
                <a:solidFill>
                  <a:schemeClr val="tx2"/>
                </a:solidFill>
                <a:latin typeface="Arial"/>
                <a:ea typeface="Arial"/>
                <a:cs typeface="Arial"/>
                <a:sym typeface="Arial"/>
              </a:rPr>
              <a:t>@mtu.edu</a:t>
            </a:r>
            <a:endParaRPr sz="2400" b="0" i="0" u="none" strike="noStrike" cap="none" dirty="0">
              <a:solidFill>
                <a:schemeClr val="tx2"/>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44"/>
          <p:cNvSpPr txBox="1">
            <a:spLocks noGrp="1"/>
          </p:cNvSpPr>
          <p:nvPr>
            <p:ph type="title" idx="4294967295"/>
          </p:nvPr>
        </p:nvSpPr>
        <p:spPr>
          <a:xfrm>
            <a:off x="381000" y="953825"/>
            <a:ext cx="8424000" cy="9144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1400"/>
              <a:buNone/>
            </a:pPr>
            <a:r>
              <a:rPr lang="en-US" dirty="0"/>
              <a:t>Why is a Robust Compensation Structure Needed for Staff at Michigan Tech?</a:t>
            </a:r>
            <a:br>
              <a:rPr lang="en-US" dirty="0"/>
            </a:br>
            <a:endParaRPr sz="2400" i="1" dirty="0"/>
          </a:p>
        </p:txBody>
      </p:sp>
      <p:sp>
        <p:nvSpPr>
          <p:cNvPr id="98" name="Google Shape;98;p44"/>
          <p:cNvSpPr txBox="1"/>
          <p:nvPr/>
        </p:nvSpPr>
        <p:spPr>
          <a:xfrm>
            <a:off x="7639219" y="6467762"/>
            <a:ext cx="1219200" cy="369332"/>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99" name="Google Shape;99;p44"/>
          <p:cNvPicPr preferRelativeResize="0"/>
          <p:nvPr/>
        </p:nvPicPr>
        <p:blipFill rotWithShape="1">
          <a:blip r:embed="rId3">
            <a:alphaModFix/>
          </a:blip>
          <a:srcRect/>
          <a:stretch/>
        </p:blipFill>
        <p:spPr>
          <a:xfrm>
            <a:off x="0" y="6477000"/>
            <a:ext cx="9144000" cy="381000"/>
          </a:xfrm>
          <a:prstGeom prst="rect">
            <a:avLst/>
          </a:prstGeom>
          <a:noFill/>
          <a:ln>
            <a:noFill/>
          </a:ln>
        </p:spPr>
      </p:pic>
      <p:pic>
        <p:nvPicPr>
          <p:cNvPr id="100" name="Google Shape;100;p44"/>
          <p:cNvPicPr preferRelativeResize="0"/>
          <p:nvPr/>
        </p:nvPicPr>
        <p:blipFill rotWithShape="1">
          <a:blip r:embed="rId4">
            <a:alphaModFix/>
          </a:blip>
          <a:srcRect/>
          <a:stretch/>
        </p:blipFill>
        <p:spPr>
          <a:xfrm>
            <a:off x="6343681" y="6609651"/>
            <a:ext cx="2650863" cy="151412"/>
          </a:xfrm>
          <a:prstGeom prst="rect">
            <a:avLst/>
          </a:prstGeom>
          <a:noFill/>
          <a:ln>
            <a:noFill/>
          </a:ln>
        </p:spPr>
      </p:pic>
      <p:sp>
        <p:nvSpPr>
          <p:cNvPr id="101" name="Google Shape;101;p44"/>
          <p:cNvSpPr txBox="1"/>
          <p:nvPr/>
        </p:nvSpPr>
        <p:spPr>
          <a:xfrm>
            <a:off x="322325" y="1933850"/>
            <a:ext cx="8713200" cy="1541930"/>
          </a:xfrm>
          <a:prstGeom prst="rect">
            <a:avLst/>
          </a:prstGeom>
          <a:noFill/>
          <a:ln>
            <a:noFill/>
          </a:ln>
        </p:spPr>
        <p:txBody>
          <a:bodyPr spcFirstLastPara="1" wrap="square" lIns="91425" tIns="91425" rIns="91425" bIns="91425" anchor="t" anchorCtr="0">
            <a:spAutoFit/>
          </a:bodyPr>
          <a:lstStyle/>
          <a:p>
            <a:pPr marL="0" marR="0" lvl="0" indent="0" algn="l" rtl="0">
              <a:lnSpc>
                <a:spcPct val="90000"/>
              </a:lnSpc>
              <a:spcBef>
                <a:spcPts val="0"/>
              </a:spcBef>
              <a:spcAft>
                <a:spcPts val="0"/>
              </a:spcAft>
              <a:buClr>
                <a:srgbClr val="000000"/>
              </a:buClr>
              <a:buSzPts val="1400"/>
              <a:buFont typeface="Arial"/>
              <a:buNone/>
            </a:pPr>
            <a:endParaRPr sz="1400" b="0" i="0" u="none" strike="noStrike" cap="none" dirty="0">
              <a:solidFill>
                <a:schemeClr val="dk1"/>
              </a:solidFill>
              <a:latin typeface="Arial"/>
              <a:ea typeface="Arial"/>
              <a:cs typeface="Arial"/>
              <a:sym typeface="Arial"/>
            </a:endParaRPr>
          </a:p>
          <a:p>
            <a:pPr marL="457200" marR="0" lvl="0" indent="-317500" algn="l" rtl="0">
              <a:lnSpc>
                <a:spcPct val="90000"/>
              </a:lnSpc>
              <a:spcBef>
                <a:spcPts val="0"/>
              </a:spcBef>
              <a:spcAft>
                <a:spcPts val="0"/>
              </a:spcAft>
              <a:buClr>
                <a:schemeClr val="dk1"/>
              </a:buClr>
              <a:buSzPts val="1400"/>
              <a:buFont typeface="Arial"/>
              <a:buChar char="●"/>
            </a:pPr>
            <a:r>
              <a:rPr lang="en-US" sz="1400" b="1" i="0" u="none" strike="noStrike" cap="none" dirty="0">
                <a:solidFill>
                  <a:schemeClr val="dk1"/>
                </a:solidFill>
                <a:latin typeface="Arial"/>
                <a:ea typeface="Arial"/>
                <a:cs typeface="Arial"/>
                <a:sym typeface="Arial"/>
              </a:rPr>
              <a:t>It’s About Our People.  </a:t>
            </a:r>
            <a:r>
              <a:rPr lang="en-US" dirty="0">
                <a:solidFill>
                  <a:schemeClr val="dk1"/>
                </a:solidFill>
              </a:rPr>
              <a:t>I</a:t>
            </a:r>
            <a:r>
              <a:rPr lang="en-US" sz="1400" b="0" i="0" u="none" strike="noStrike" cap="none" dirty="0">
                <a:solidFill>
                  <a:schemeClr val="dk1"/>
                </a:solidFill>
                <a:latin typeface="Arial"/>
                <a:ea typeface="Arial"/>
                <a:cs typeface="Arial"/>
                <a:sym typeface="Arial"/>
              </a:rPr>
              <a:t>t is our people who make Michigan Tech so special and who drive the fulfillment of our institutional mission and strategic growth.  One of the highest priorities in our strategic framework is a focus on strengthening institutional capacity and enhancing our ability to attract, retain, and support exceptional talent.</a:t>
            </a:r>
            <a:endParaRPr sz="1400" b="0" i="0" u="none" strike="noStrike" cap="none" dirty="0">
              <a:solidFill>
                <a:schemeClr val="dk1"/>
              </a:solidFill>
              <a:latin typeface="Arial"/>
              <a:ea typeface="Arial"/>
              <a:cs typeface="Arial"/>
              <a:sym typeface="Arial"/>
            </a:endParaRPr>
          </a:p>
          <a:p>
            <a:pPr marL="0" marR="0" lvl="0" indent="0" algn="l" rtl="0">
              <a:lnSpc>
                <a:spcPct val="90000"/>
              </a:lnSpc>
              <a:spcBef>
                <a:spcPts val="0"/>
              </a:spcBef>
              <a:spcAft>
                <a:spcPts val="0"/>
              </a:spcAft>
              <a:buClr>
                <a:srgbClr val="000000"/>
              </a:buClr>
              <a:buSzPts val="1400"/>
              <a:buFont typeface="Arial"/>
              <a:buNone/>
            </a:pPr>
            <a:endParaRPr sz="1400" b="0" i="0" u="none" strike="noStrike" cap="none" dirty="0">
              <a:solidFill>
                <a:schemeClr val="dk1"/>
              </a:solidFill>
              <a:latin typeface="Arial"/>
              <a:ea typeface="Arial"/>
              <a:cs typeface="Arial"/>
              <a:sym typeface="Arial"/>
            </a:endParaRPr>
          </a:p>
          <a:p>
            <a:pPr marL="0" marR="0" lvl="0" indent="0" algn="l" rtl="0">
              <a:lnSpc>
                <a:spcPct val="90000"/>
              </a:lnSpc>
              <a:spcBef>
                <a:spcPts val="0"/>
              </a:spcBef>
              <a:spcAft>
                <a:spcPts val="0"/>
              </a:spcAft>
              <a:buClr>
                <a:srgbClr val="000000"/>
              </a:buClr>
              <a:buSzPts val="1400"/>
              <a:buFont typeface="Arial"/>
              <a:buNone/>
            </a:pPr>
            <a:endParaRPr sz="1400" b="0" i="0" u="none" strike="noStrike" cap="none" dirty="0">
              <a:solidFill>
                <a:schemeClr val="dk1"/>
              </a:solidFill>
              <a:latin typeface="Arial"/>
              <a:ea typeface="Arial"/>
              <a:cs typeface="Arial"/>
              <a:sym typeface="Arial"/>
            </a:endParaRPr>
          </a:p>
        </p:txBody>
      </p:sp>
      <p:sp>
        <p:nvSpPr>
          <p:cNvPr id="102" name="Google Shape;102;p44"/>
          <p:cNvSpPr txBox="1"/>
          <p:nvPr/>
        </p:nvSpPr>
        <p:spPr>
          <a:xfrm>
            <a:off x="322324" y="3282116"/>
            <a:ext cx="8482675" cy="1061829"/>
          </a:xfrm>
          <a:prstGeom prst="rect">
            <a:avLst/>
          </a:prstGeom>
          <a:noFill/>
          <a:ln>
            <a:noFill/>
          </a:ln>
        </p:spPr>
        <p:txBody>
          <a:bodyPr spcFirstLastPara="1" wrap="square" lIns="91425" tIns="45700" rIns="91425" bIns="45700" anchor="t" anchorCtr="0">
            <a:spAutoFit/>
          </a:bodyPr>
          <a:lstStyle/>
          <a:p>
            <a:pPr marL="457200" lvl="0" indent="-317500">
              <a:lnSpc>
                <a:spcPct val="90000"/>
              </a:lnSpc>
              <a:buClr>
                <a:schemeClr val="dk1"/>
              </a:buClr>
              <a:buSzPts val="1400"/>
              <a:buFont typeface="Arial"/>
              <a:buChar char="●"/>
            </a:pPr>
            <a:r>
              <a:rPr lang="en-US" sz="1400" b="1" i="0" u="none" strike="noStrike" cap="none" dirty="0">
                <a:solidFill>
                  <a:schemeClr val="dk1"/>
                </a:solidFill>
                <a:latin typeface="Arial"/>
                <a:ea typeface="Arial"/>
                <a:cs typeface="Arial"/>
                <a:sym typeface="Arial"/>
              </a:rPr>
              <a:t>Current State.  </a:t>
            </a:r>
            <a:r>
              <a:rPr lang="en-US" sz="1400" b="0" i="0" u="none" strike="noStrike" cap="none" dirty="0">
                <a:solidFill>
                  <a:schemeClr val="dk1"/>
                </a:solidFill>
                <a:latin typeface="Arial"/>
                <a:ea typeface="Arial"/>
                <a:cs typeface="Arial"/>
                <a:sym typeface="Arial"/>
              </a:rPr>
              <a:t> Our current approach to Staff pay delivery is not aligned with contemporary practice, making it difficult to attract and retain the talent we need to achieve our institutional priorities. Having </a:t>
            </a:r>
            <a:r>
              <a:rPr lang="en-US" dirty="0">
                <a:solidFill>
                  <a:schemeClr val="dk1"/>
                </a:solidFill>
              </a:rPr>
              <a:t>no unified pay structure </a:t>
            </a:r>
            <a:r>
              <a:rPr lang="en-US" sz="1400" b="0" i="0" u="none" strike="noStrike" cap="none" dirty="0">
                <a:solidFill>
                  <a:schemeClr val="dk1"/>
                </a:solidFill>
                <a:latin typeface="Arial"/>
                <a:ea typeface="Arial"/>
                <a:cs typeface="Arial"/>
                <a:sym typeface="Arial"/>
              </a:rPr>
              <a:t>and a decentralized pay administration, there are often inconsistencies in pay decisions, potential pay disparities, lack of career progression clarity, poor employee morale, and ineffective recruitment and employee retention.</a:t>
            </a:r>
            <a:endParaRPr dirty="0"/>
          </a:p>
        </p:txBody>
      </p:sp>
      <p:sp>
        <p:nvSpPr>
          <p:cNvPr id="103" name="Google Shape;103;p44"/>
          <p:cNvSpPr txBox="1"/>
          <p:nvPr/>
        </p:nvSpPr>
        <p:spPr>
          <a:xfrm>
            <a:off x="322323" y="4570802"/>
            <a:ext cx="8482675" cy="1061829"/>
          </a:xfrm>
          <a:prstGeom prst="rect">
            <a:avLst/>
          </a:prstGeom>
          <a:noFill/>
          <a:ln>
            <a:noFill/>
          </a:ln>
        </p:spPr>
        <p:txBody>
          <a:bodyPr spcFirstLastPara="1" wrap="square" lIns="91425" tIns="45700" rIns="91425" bIns="45700" anchor="t" anchorCtr="0">
            <a:spAutoFit/>
          </a:bodyPr>
          <a:lstStyle/>
          <a:p>
            <a:pPr marL="457200" marR="0" lvl="0" indent="-317500" algn="l" rtl="0">
              <a:lnSpc>
                <a:spcPct val="90000"/>
              </a:lnSpc>
              <a:spcBef>
                <a:spcPts val="0"/>
              </a:spcBef>
              <a:spcAft>
                <a:spcPts val="0"/>
              </a:spcAft>
              <a:buClr>
                <a:schemeClr val="dk1"/>
              </a:buClr>
              <a:buSzPts val="1400"/>
              <a:buFont typeface="Arial"/>
              <a:buChar char="●"/>
            </a:pPr>
            <a:r>
              <a:rPr lang="en-US" sz="1400" b="1" i="0" u="none" strike="noStrike" cap="none" dirty="0">
                <a:solidFill>
                  <a:schemeClr val="dk1"/>
                </a:solidFill>
                <a:latin typeface="Arial"/>
                <a:ea typeface="Arial"/>
                <a:cs typeface="Arial"/>
                <a:sym typeface="Arial"/>
              </a:rPr>
              <a:t>Future State.  </a:t>
            </a:r>
            <a:r>
              <a:rPr lang="en-US" sz="1400" b="0" i="0" u="none" strike="noStrike" cap="none" dirty="0">
                <a:solidFill>
                  <a:schemeClr val="dk1"/>
                </a:solidFill>
                <a:latin typeface="Arial"/>
                <a:ea typeface="Arial"/>
                <a:cs typeface="Arial"/>
                <a:sym typeface="Arial"/>
              </a:rPr>
              <a:t>With a robust pay structure in place, a modern governance framework will be used to support a new job classification plan and pay structure.  This framework will also ensure consistent pay administration by providing a consultative and approval role within Human Resources.  The updated compensation structure will improve our ability to attract and retain the talent Michigan Tech needs.</a:t>
            </a:r>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1"/>
                                        </p:tgtEl>
                                        <p:attrNameLst>
                                          <p:attrName>style.visibility</p:attrName>
                                        </p:attrNameLst>
                                      </p:cBhvr>
                                      <p:to>
                                        <p:strVal val="visible"/>
                                      </p:to>
                                    </p:set>
                                    <p:animEffect transition="in" filter="fade">
                                      <p:cBhvr>
                                        <p:cTn id="7" dur="500"/>
                                        <p:tgtEl>
                                          <p:spTgt spid="10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2"/>
                                        </p:tgtEl>
                                        <p:attrNameLst>
                                          <p:attrName>style.visibility</p:attrName>
                                        </p:attrNameLst>
                                      </p:cBhvr>
                                      <p:to>
                                        <p:strVal val="visible"/>
                                      </p:to>
                                    </p:set>
                                    <p:animEffect transition="in" filter="fade">
                                      <p:cBhvr>
                                        <p:cTn id="12" dur="500"/>
                                        <p:tgtEl>
                                          <p:spTgt spid="10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3"/>
                                        </p:tgtEl>
                                        <p:attrNameLst>
                                          <p:attrName>style.visibility</p:attrName>
                                        </p:attrNameLst>
                                      </p:cBhvr>
                                      <p:to>
                                        <p:strVal val="visible"/>
                                      </p:to>
                                    </p:set>
                                    <p:animEffect transition="in" filter="fade">
                                      <p:cBhvr>
                                        <p:cTn id="17"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
          <p:cNvSpPr/>
          <p:nvPr/>
        </p:nvSpPr>
        <p:spPr>
          <a:xfrm>
            <a:off x="1234479" y="2889932"/>
            <a:ext cx="852600" cy="852600"/>
          </a:xfrm>
          <a:prstGeom prst="ellipse">
            <a:avLst/>
          </a:prstGeom>
          <a:solidFill>
            <a:schemeClr val="dk1"/>
          </a:solid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rgbClr val="000000"/>
              </a:buClr>
              <a:buSzPts val="1400"/>
              <a:buFont typeface="Arial"/>
              <a:buNone/>
            </a:pPr>
            <a:endParaRPr sz="1400" b="1" i="0" u="none" strike="noStrike" cap="none">
              <a:solidFill>
                <a:schemeClr val="lt1"/>
              </a:solidFill>
              <a:latin typeface="Arial"/>
              <a:ea typeface="Arial"/>
              <a:cs typeface="Arial"/>
              <a:sym typeface="Arial"/>
            </a:endParaRPr>
          </a:p>
        </p:txBody>
      </p:sp>
      <p:sp>
        <p:nvSpPr>
          <p:cNvPr id="110" name="Google Shape;110;p2"/>
          <p:cNvSpPr/>
          <p:nvPr/>
        </p:nvSpPr>
        <p:spPr>
          <a:xfrm>
            <a:off x="6636639" y="2929918"/>
            <a:ext cx="852600" cy="852600"/>
          </a:xfrm>
          <a:prstGeom prst="ellipse">
            <a:avLst/>
          </a:prstGeom>
          <a:solidFill>
            <a:schemeClr val="dk1"/>
          </a:solid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rgbClr val="000000"/>
              </a:buClr>
              <a:buSzPts val="1400"/>
              <a:buFont typeface="Arial"/>
              <a:buNone/>
            </a:pPr>
            <a:endParaRPr sz="1400" b="1" i="0" u="none" strike="noStrike" cap="none">
              <a:solidFill>
                <a:schemeClr val="lt1"/>
              </a:solidFill>
              <a:latin typeface="Arial"/>
              <a:ea typeface="Arial"/>
              <a:cs typeface="Arial"/>
              <a:sym typeface="Arial"/>
            </a:endParaRPr>
          </a:p>
        </p:txBody>
      </p:sp>
      <p:sp>
        <p:nvSpPr>
          <p:cNvPr id="111" name="Google Shape;111;p2"/>
          <p:cNvSpPr/>
          <p:nvPr/>
        </p:nvSpPr>
        <p:spPr>
          <a:xfrm>
            <a:off x="3935559" y="2910566"/>
            <a:ext cx="852600" cy="852600"/>
          </a:xfrm>
          <a:prstGeom prst="ellipse">
            <a:avLst/>
          </a:prstGeom>
          <a:solidFill>
            <a:schemeClr val="dk1"/>
          </a:solid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rgbClr val="000000"/>
              </a:buClr>
              <a:buSzPts val="1400"/>
              <a:buFont typeface="Arial"/>
              <a:buNone/>
            </a:pPr>
            <a:endParaRPr sz="1400" b="1" i="0" u="none" strike="noStrike" cap="none">
              <a:solidFill>
                <a:schemeClr val="lt1"/>
              </a:solidFill>
              <a:latin typeface="Arial"/>
              <a:ea typeface="Arial"/>
              <a:cs typeface="Arial"/>
              <a:sym typeface="Arial"/>
            </a:endParaRPr>
          </a:p>
        </p:txBody>
      </p:sp>
      <p:sp>
        <p:nvSpPr>
          <p:cNvPr id="112" name="Google Shape;112;p2"/>
          <p:cNvSpPr/>
          <p:nvPr/>
        </p:nvSpPr>
        <p:spPr>
          <a:xfrm>
            <a:off x="5184105" y="3860309"/>
            <a:ext cx="852600" cy="852600"/>
          </a:xfrm>
          <a:prstGeom prst="ellipse">
            <a:avLst/>
          </a:prstGeom>
          <a:solidFill>
            <a:schemeClr val="dk1"/>
          </a:solid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rgbClr val="000000"/>
              </a:buClr>
              <a:buSzPts val="1400"/>
              <a:buFont typeface="Arial"/>
              <a:buNone/>
            </a:pPr>
            <a:endParaRPr sz="1400" b="1" i="0" u="none" strike="noStrike" cap="none">
              <a:solidFill>
                <a:schemeClr val="lt1"/>
              </a:solidFill>
              <a:latin typeface="Arial"/>
              <a:ea typeface="Arial"/>
              <a:cs typeface="Arial"/>
              <a:sym typeface="Arial"/>
            </a:endParaRPr>
          </a:p>
        </p:txBody>
      </p:sp>
      <p:sp>
        <p:nvSpPr>
          <p:cNvPr id="113" name="Google Shape;113;p2"/>
          <p:cNvSpPr/>
          <p:nvPr/>
        </p:nvSpPr>
        <p:spPr>
          <a:xfrm>
            <a:off x="2610192" y="3816142"/>
            <a:ext cx="852600" cy="852600"/>
          </a:xfrm>
          <a:prstGeom prst="ellipse">
            <a:avLst/>
          </a:prstGeom>
          <a:solidFill>
            <a:schemeClr val="dk1"/>
          </a:solidFill>
          <a:ln>
            <a:noFill/>
          </a:ln>
        </p:spPr>
        <p:txBody>
          <a:bodyPr spcFirstLastPara="1" wrap="square" lIns="0" tIns="0" rIns="0" bIns="0" anchor="ctr" anchorCtr="0">
            <a:noAutofit/>
          </a:bodyPr>
          <a:lstStyle/>
          <a:p>
            <a:pPr marL="0" marR="0" lvl="0" indent="0" algn="ctr" rtl="0">
              <a:lnSpc>
                <a:spcPct val="90000"/>
              </a:lnSpc>
              <a:spcBef>
                <a:spcPts val="0"/>
              </a:spcBef>
              <a:spcAft>
                <a:spcPts val="0"/>
              </a:spcAft>
              <a:buClr>
                <a:srgbClr val="000000"/>
              </a:buClr>
              <a:buSzPts val="1400"/>
              <a:buFont typeface="Arial"/>
              <a:buNone/>
            </a:pPr>
            <a:endParaRPr sz="1400" b="1" i="0" u="none" strike="noStrike" cap="none">
              <a:solidFill>
                <a:schemeClr val="lt1"/>
              </a:solidFill>
              <a:latin typeface="Arial"/>
              <a:ea typeface="Arial"/>
              <a:cs typeface="Arial"/>
              <a:sym typeface="Arial"/>
            </a:endParaRPr>
          </a:p>
        </p:txBody>
      </p:sp>
      <p:sp>
        <p:nvSpPr>
          <p:cNvPr id="114" name="Google Shape;114;p2"/>
          <p:cNvSpPr txBox="1"/>
          <p:nvPr/>
        </p:nvSpPr>
        <p:spPr>
          <a:xfrm>
            <a:off x="5097650" y="4772775"/>
            <a:ext cx="1730400" cy="480300"/>
          </a:xfrm>
          <a:prstGeom prst="rect">
            <a:avLst/>
          </a:prstGeom>
          <a:noFill/>
          <a:ln>
            <a:noFill/>
          </a:ln>
        </p:spPr>
        <p:txBody>
          <a:bodyPr spcFirstLastPara="1" wrap="square" lIns="91425" tIns="45700" rIns="91425" bIns="45700" anchor="t" anchorCtr="0">
            <a:spAutoFit/>
          </a:bodyPr>
          <a:lstStyle/>
          <a:p>
            <a:pPr marL="209550" marR="0" lvl="0" indent="-209550" algn="l" rtl="0">
              <a:lnSpc>
                <a:spcPct val="90000"/>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4. Market Assessment</a:t>
            </a:r>
            <a:endParaRPr sz="1400" b="0" i="0" u="none" strike="noStrike" cap="none">
              <a:solidFill>
                <a:schemeClr val="dk1"/>
              </a:solidFill>
              <a:latin typeface="Arial"/>
              <a:ea typeface="Arial"/>
              <a:cs typeface="Arial"/>
              <a:sym typeface="Arial"/>
            </a:endParaRPr>
          </a:p>
        </p:txBody>
      </p:sp>
      <p:sp>
        <p:nvSpPr>
          <p:cNvPr id="115" name="Google Shape;115;p2"/>
          <p:cNvSpPr txBox="1"/>
          <p:nvPr/>
        </p:nvSpPr>
        <p:spPr>
          <a:xfrm>
            <a:off x="2217984" y="4761027"/>
            <a:ext cx="2057100" cy="674100"/>
          </a:xfrm>
          <a:prstGeom prst="rect">
            <a:avLst/>
          </a:prstGeom>
          <a:noFill/>
          <a:ln>
            <a:noFill/>
          </a:ln>
        </p:spPr>
        <p:txBody>
          <a:bodyPr spcFirstLastPara="1" wrap="square" lIns="91425" tIns="45700" rIns="91425" bIns="45700" anchor="t" anchorCtr="0">
            <a:spAutoFit/>
          </a:bodyPr>
          <a:lstStyle/>
          <a:p>
            <a:pPr marL="209550" marR="0" lvl="0" indent="-209550" algn="l" rtl="0">
              <a:lnSpc>
                <a:spcPct val="90000"/>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2. Compensation</a:t>
            </a:r>
            <a:endParaRPr sz="1400" b="0" i="0" u="none" strike="noStrike" cap="none">
              <a:solidFill>
                <a:schemeClr val="dk1"/>
              </a:solidFill>
              <a:latin typeface="Arial"/>
              <a:ea typeface="Arial"/>
              <a:cs typeface="Arial"/>
              <a:sym typeface="Arial"/>
            </a:endParaRPr>
          </a:p>
          <a:p>
            <a:pPr marL="209550" marR="0" lvl="0" indent="-209550" algn="l" rtl="0">
              <a:lnSpc>
                <a:spcPct val="90000"/>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     Philosophy</a:t>
            </a:r>
            <a:endParaRPr sz="1400" b="0" i="0" u="none" strike="noStrike" cap="none">
              <a:solidFill>
                <a:schemeClr val="dk1"/>
              </a:solidFill>
              <a:latin typeface="Arial"/>
              <a:ea typeface="Arial"/>
              <a:cs typeface="Arial"/>
              <a:sym typeface="Arial"/>
            </a:endParaRPr>
          </a:p>
          <a:p>
            <a:pPr marL="209550" marR="0" lvl="0" indent="-209550" algn="l" rtl="0">
              <a:lnSpc>
                <a:spcPct val="90000"/>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     (</a:t>
            </a:r>
            <a:r>
              <a:rPr lang="en-US" sz="1400" b="0" i="1" u="none" strike="noStrike" cap="none">
                <a:solidFill>
                  <a:schemeClr val="dk1"/>
                </a:solidFill>
                <a:latin typeface="Arial"/>
                <a:ea typeface="Arial"/>
                <a:cs typeface="Arial"/>
                <a:sym typeface="Arial"/>
              </a:rPr>
              <a:t>complete)</a:t>
            </a:r>
            <a:endParaRPr sz="1400" b="0" i="0" u="none" strike="noStrike" cap="none">
              <a:solidFill>
                <a:schemeClr val="dk1"/>
              </a:solidFill>
              <a:latin typeface="Arial"/>
              <a:ea typeface="Arial"/>
              <a:cs typeface="Arial"/>
              <a:sym typeface="Arial"/>
            </a:endParaRPr>
          </a:p>
        </p:txBody>
      </p:sp>
      <p:sp>
        <p:nvSpPr>
          <p:cNvPr id="116" name="Google Shape;116;p2"/>
          <p:cNvSpPr txBox="1"/>
          <p:nvPr/>
        </p:nvSpPr>
        <p:spPr>
          <a:xfrm>
            <a:off x="934574" y="2151763"/>
            <a:ext cx="1830600" cy="674100"/>
          </a:xfrm>
          <a:prstGeom prst="rect">
            <a:avLst/>
          </a:prstGeom>
          <a:noFill/>
          <a:ln>
            <a:noFill/>
          </a:ln>
        </p:spPr>
        <p:txBody>
          <a:bodyPr spcFirstLastPara="1" wrap="square" lIns="91425" tIns="45700" rIns="91425" bIns="45700" anchor="t" anchorCtr="0">
            <a:spAutoFit/>
          </a:bodyPr>
          <a:lstStyle/>
          <a:p>
            <a:pPr marL="209550" marR="0" lvl="0" indent="-209550" algn="l" rtl="0">
              <a:lnSpc>
                <a:spcPct val="90000"/>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1. Pay Delivery Assessment  (</a:t>
            </a:r>
            <a:r>
              <a:rPr lang="en-US" sz="1400" b="0" i="1" u="none" strike="noStrike" cap="none">
                <a:solidFill>
                  <a:schemeClr val="dk1"/>
                </a:solidFill>
                <a:latin typeface="Arial"/>
                <a:ea typeface="Arial"/>
                <a:cs typeface="Arial"/>
                <a:sym typeface="Arial"/>
              </a:rPr>
              <a:t>complete)</a:t>
            </a:r>
            <a:endParaRPr sz="1400" b="0" i="0" u="none" strike="noStrike" cap="none">
              <a:solidFill>
                <a:schemeClr val="dk1"/>
              </a:solidFill>
              <a:latin typeface="Arial"/>
              <a:ea typeface="Arial"/>
              <a:cs typeface="Arial"/>
              <a:sym typeface="Arial"/>
            </a:endParaRPr>
          </a:p>
        </p:txBody>
      </p:sp>
      <p:grpSp>
        <p:nvGrpSpPr>
          <p:cNvPr id="117" name="Google Shape;117;p2"/>
          <p:cNvGrpSpPr/>
          <p:nvPr/>
        </p:nvGrpSpPr>
        <p:grpSpPr>
          <a:xfrm>
            <a:off x="1112169" y="3225060"/>
            <a:ext cx="6791350" cy="1118400"/>
            <a:chOff x="1163073" y="3448858"/>
            <a:chExt cx="5710376" cy="940385"/>
          </a:xfrm>
        </p:grpSpPr>
        <p:sp>
          <p:nvSpPr>
            <p:cNvPr id="118" name="Google Shape;118;p2"/>
            <p:cNvSpPr/>
            <p:nvPr/>
          </p:nvSpPr>
          <p:spPr>
            <a:xfrm>
              <a:off x="1163073" y="3686747"/>
              <a:ext cx="1245656" cy="702496"/>
            </a:xfrm>
            <a:custGeom>
              <a:avLst/>
              <a:gdLst/>
              <a:ahLst/>
              <a:cxnLst/>
              <a:rect l="l" t="t" r="r" b="b"/>
              <a:pathLst>
                <a:path w="1771650" h="862582" extrusionOk="0">
                  <a:moveTo>
                    <a:pt x="0" y="609600"/>
                  </a:moveTo>
                  <a:lnTo>
                    <a:pt x="188118" y="578644"/>
                  </a:lnTo>
                  <a:lnTo>
                    <a:pt x="209550" y="409575"/>
                  </a:lnTo>
                  <a:cubicBezTo>
                    <a:pt x="485775" y="612775"/>
                    <a:pt x="846932" y="570706"/>
                    <a:pt x="1052513" y="481013"/>
                  </a:cubicBezTo>
                  <a:cubicBezTo>
                    <a:pt x="1258094" y="391320"/>
                    <a:pt x="1470026" y="92869"/>
                    <a:pt x="1557338" y="0"/>
                  </a:cubicBezTo>
                  <a:lnTo>
                    <a:pt x="1747838" y="38100"/>
                  </a:lnTo>
                  <a:lnTo>
                    <a:pt x="1771650" y="214313"/>
                  </a:lnTo>
                  <a:cubicBezTo>
                    <a:pt x="1614486" y="400844"/>
                    <a:pt x="1373980" y="688976"/>
                    <a:pt x="1133475" y="785813"/>
                  </a:cubicBezTo>
                  <a:cubicBezTo>
                    <a:pt x="892970" y="882650"/>
                    <a:pt x="368300" y="944563"/>
                    <a:pt x="0" y="609600"/>
                  </a:cubicBezTo>
                  <a:close/>
                </a:path>
              </a:pathLst>
            </a:custGeom>
            <a:solidFill>
              <a:srgbClr val="FFCE06"/>
            </a:solidFill>
            <a:ln w="381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000000"/>
                </a:buClr>
                <a:buSzPts val="1400"/>
                <a:buFont typeface="Arial"/>
                <a:buNone/>
              </a:pPr>
              <a:endParaRPr sz="1400" b="0" i="0" u="none" strike="noStrike" cap="none">
                <a:solidFill>
                  <a:srgbClr val="FFCE06"/>
                </a:solidFill>
                <a:latin typeface="Arial"/>
                <a:ea typeface="Arial"/>
                <a:cs typeface="Arial"/>
                <a:sym typeface="Arial"/>
              </a:endParaRPr>
            </a:p>
          </p:txBody>
        </p:sp>
        <p:sp>
          <p:nvSpPr>
            <p:cNvPr id="119" name="Google Shape;119;p2"/>
            <p:cNvSpPr/>
            <p:nvPr/>
          </p:nvSpPr>
          <p:spPr>
            <a:xfrm rot="10800000" flipH="1">
              <a:off x="2279253" y="3448858"/>
              <a:ext cx="1245656" cy="702496"/>
            </a:xfrm>
            <a:custGeom>
              <a:avLst/>
              <a:gdLst/>
              <a:ahLst/>
              <a:cxnLst/>
              <a:rect l="l" t="t" r="r" b="b"/>
              <a:pathLst>
                <a:path w="1771650" h="862582" extrusionOk="0">
                  <a:moveTo>
                    <a:pt x="0" y="609600"/>
                  </a:moveTo>
                  <a:lnTo>
                    <a:pt x="188118" y="578644"/>
                  </a:lnTo>
                  <a:lnTo>
                    <a:pt x="209550" y="409575"/>
                  </a:lnTo>
                  <a:cubicBezTo>
                    <a:pt x="485775" y="612775"/>
                    <a:pt x="846932" y="570706"/>
                    <a:pt x="1052513" y="481013"/>
                  </a:cubicBezTo>
                  <a:cubicBezTo>
                    <a:pt x="1258094" y="391320"/>
                    <a:pt x="1470026" y="92869"/>
                    <a:pt x="1557338" y="0"/>
                  </a:cubicBezTo>
                  <a:lnTo>
                    <a:pt x="1747838" y="38100"/>
                  </a:lnTo>
                  <a:lnTo>
                    <a:pt x="1771650" y="214313"/>
                  </a:lnTo>
                  <a:cubicBezTo>
                    <a:pt x="1614486" y="400844"/>
                    <a:pt x="1373980" y="688976"/>
                    <a:pt x="1133475" y="785813"/>
                  </a:cubicBezTo>
                  <a:cubicBezTo>
                    <a:pt x="892970" y="882650"/>
                    <a:pt x="368300" y="944563"/>
                    <a:pt x="0" y="609600"/>
                  </a:cubicBezTo>
                  <a:close/>
                </a:path>
              </a:pathLst>
            </a:custGeom>
            <a:solidFill>
              <a:srgbClr val="FFCE06"/>
            </a:solidFill>
            <a:ln w="381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000000"/>
                </a:buClr>
                <a:buSzPts val="1400"/>
                <a:buFont typeface="Arial"/>
                <a:buNone/>
              </a:pPr>
              <a:endParaRPr sz="1400" b="0" i="0" u="none" strike="noStrike" cap="none">
                <a:solidFill>
                  <a:srgbClr val="FFCE06"/>
                </a:solidFill>
                <a:latin typeface="Arial"/>
                <a:ea typeface="Arial"/>
                <a:cs typeface="Arial"/>
                <a:sym typeface="Arial"/>
              </a:endParaRPr>
            </a:p>
          </p:txBody>
        </p:sp>
        <p:sp>
          <p:nvSpPr>
            <p:cNvPr id="120" name="Google Shape;120;p2"/>
            <p:cNvSpPr/>
            <p:nvPr/>
          </p:nvSpPr>
          <p:spPr>
            <a:xfrm>
              <a:off x="3395432" y="3686747"/>
              <a:ext cx="1245656" cy="702496"/>
            </a:xfrm>
            <a:custGeom>
              <a:avLst/>
              <a:gdLst/>
              <a:ahLst/>
              <a:cxnLst/>
              <a:rect l="l" t="t" r="r" b="b"/>
              <a:pathLst>
                <a:path w="1771650" h="862582" extrusionOk="0">
                  <a:moveTo>
                    <a:pt x="0" y="609600"/>
                  </a:moveTo>
                  <a:lnTo>
                    <a:pt x="188118" y="578644"/>
                  </a:lnTo>
                  <a:lnTo>
                    <a:pt x="209550" y="409575"/>
                  </a:lnTo>
                  <a:cubicBezTo>
                    <a:pt x="485775" y="612775"/>
                    <a:pt x="846932" y="570706"/>
                    <a:pt x="1052513" y="481013"/>
                  </a:cubicBezTo>
                  <a:cubicBezTo>
                    <a:pt x="1258094" y="391320"/>
                    <a:pt x="1470026" y="92869"/>
                    <a:pt x="1557338" y="0"/>
                  </a:cubicBezTo>
                  <a:lnTo>
                    <a:pt x="1747838" y="38100"/>
                  </a:lnTo>
                  <a:lnTo>
                    <a:pt x="1771650" y="214313"/>
                  </a:lnTo>
                  <a:cubicBezTo>
                    <a:pt x="1614486" y="400844"/>
                    <a:pt x="1373980" y="688976"/>
                    <a:pt x="1133475" y="785813"/>
                  </a:cubicBezTo>
                  <a:cubicBezTo>
                    <a:pt x="892970" y="882650"/>
                    <a:pt x="368300" y="944563"/>
                    <a:pt x="0" y="609600"/>
                  </a:cubicBezTo>
                  <a:close/>
                </a:path>
              </a:pathLst>
            </a:custGeom>
            <a:solidFill>
              <a:srgbClr val="FFCE06"/>
            </a:solidFill>
            <a:ln w="381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000000"/>
                </a:buClr>
                <a:buSzPts val="1400"/>
                <a:buFont typeface="Arial"/>
                <a:buNone/>
              </a:pPr>
              <a:endParaRPr sz="1400" b="0" i="0" u="none" strike="noStrike" cap="none">
                <a:solidFill>
                  <a:srgbClr val="FFCE06"/>
                </a:solidFill>
                <a:latin typeface="Arial"/>
                <a:ea typeface="Arial"/>
                <a:cs typeface="Arial"/>
                <a:sym typeface="Arial"/>
              </a:endParaRPr>
            </a:p>
          </p:txBody>
        </p:sp>
        <p:sp>
          <p:nvSpPr>
            <p:cNvPr id="121" name="Google Shape;121;p2"/>
            <p:cNvSpPr/>
            <p:nvPr/>
          </p:nvSpPr>
          <p:spPr>
            <a:xfrm rot="10800000" flipH="1">
              <a:off x="4511612" y="3448858"/>
              <a:ext cx="1245656" cy="702496"/>
            </a:xfrm>
            <a:custGeom>
              <a:avLst/>
              <a:gdLst/>
              <a:ahLst/>
              <a:cxnLst/>
              <a:rect l="l" t="t" r="r" b="b"/>
              <a:pathLst>
                <a:path w="1771650" h="862582" extrusionOk="0">
                  <a:moveTo>
                    <a:pt x="0" y="609600"/>
                  </a:moveTo>
                  <a:lnTo>
                    <a:pt x="188118" y="578644"/>
                  </a:lnTo>
                  <a:lnTo>
                    <a:pt x="209550" y="409575"/>
                  </a:lnTo>
                  <a:cubicBezTo>
                    <a:pt x="485775" y="612775"/>
                    <a:pt x="846932" y="570706"/>
                    <a:pt x="1052513" y="481013"/>
                  </a:cubicBezTo>
                  <a:cubicBezTo>
                    <a:pt x="1258094" y="391320"/>
                    <a:pt x="1470026" y="92869"/>
                    <a:pt x="1557338" y="0"/>
                  </a:cubicBezTo>
                  <a:lnTo>
                    <a:pt x="1747838" y="38100"/>
                  </a:lnTo>
                  <a:lnTo>
                    <a:pt x="1771650" y="214313"/>
                  </a:lnTo>
                  <a:cubicBezTo>
                    <a:pt x="1614486" y="400844"/>
                    <a:pt x="1373980" y="688976"/>
                    <a:pt x="1133475" y="785813"/>
                  </a:cubicBezTo>
                  <a:cubicBezTo>
                    <a:pt x="892970" y="882650"/>
                    <a:pt x="368300" y="944563"/>
                    <a:pt x="0" y="609600"/>
                  </a:cubicBezTo>
                  <a:close/>
                </a:path>
              </a:pathLst>
            </a:custGeom>
            <a:solidFill>
              <a:srgbClr val="FFCE06"/>
            </a:solidFill>
            <a:ln w="381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000000"/>
                </a:buClr>
                <a:buSzPts val="1400"/>
                <a:buFont typeface="Arial"/>
                <a:buNone/>
              </a:pPr>
              <a:endParaRPr sz="1400" b="0" i="0" u="none" strike="noStrike" cap="none">
                <a:solidFill>
                  <a:srgbClr val="FFCE06"/>
                </a:solidFill>
                <a:latin typeface="Arial"/>
                <a:ea typeface="Arial"/>
                <a:cs typeface="Arial"/>
                <a:sym typeface="Arial"/>
              </a:endParaRPr>
            </a:p>
          </p:txBody>
        </p:sp>
        <p:sp>
          <p:nvSpPr>
            <p:cNvPr id="122" name="Google Shape;122;p2"/>
            <p:cNvSpPr/>
            <p:nvPr/>
          </p:nvSpPr>
          <p:spPr>
            <a:xfrm>
              <a:off x="5627793" y="3686747"/>
              <a:ext cx="1245656" cy="702496"/>
            </a:xfrm>
            <a:custGeom>
              <a:avLst/>
              <a:gdLst/>
              <a:ahLst/>
              <a:cxnLst/>
              <a:rect l="l" t="t" r="r" b="b"/>
              <a:pathLst>
                <a:path w="1771650" h="862582" extrusionOk="0">
                  <a:moveTo>
                    <a:pt x="0" y="609600"/>
                  </a:moveTo>
                  <a:lnTo>
                    <a:pt x="188118" y="578644"/>
                  </a:lnTo>
                  <a:lnTo>
                    <a:pt x="209550" y="409575"/>
                  </a:lnTo>
                  <a:cubicBezTo>
                    <a:pt x="485775" y="612775"/>
                    <a:pt x="846932" y="570706"/>
                    <a:pt x="1052513" y="481013"/>
                  </a:cubicBezTo>
                  <a:cubicBezTo>
                    <a:pt x="1258094" y="391320"/>
                    <a:pt x="1470026" y="92869"/>
                    <a:pt x="1557338" y="0"/>
                  </a:cubicBezTo>
                  <a:lnTo>
                    <a:pt x="1747838" y="38100"/>
                  </a:lnTo>
                  <a:lnTo>
                    <a:pt x="1771650" y="214313"/>
                  </a:lnTo>
                  <a:cubicBezTo>
                    <a:pt x="1614486" y="400844"/>
                    <a:pt x="1373980" y="688976"/>
                    <a:pt x="1133475" y="785813"/>
                  </a:cubicBezTo>
                  <a:cubicBezTo>
                    <a:pt x="892970" y="882650"/>
                    <a:pt x="368300" y="944563"/>
                    <a:pt x="0" y="609600"/>
                  </a:cubicBezTo>
                  <a:close/>
                </a:path>
              </a:pathLst>
            </a:custGeom>
            <a:solidFill>
              <a:srgbClr val="FFCE06"/>
            </a:solidFill>
            <a:ln w="38100" cap="flat" cmpd="sng">
              <a:solidFill>
                <a:schemeClr val="lt1"/>
              </a:solidFill>
              <a:prstDash val="solid"/>
              <a:round/>
              <a:headEnd type="none" w="sm" len="sm"/>
              <a:tailEnd type="none" w="sm" len="sm"/>
            </a:ln>
          </p:spPr>
          <p:txBody>
            <a:bodyPr spcFirstLastPara="1" wrap="square" lIns="51425" tIns="25700" rIns="51425" bIns="25700" anchor="ctr" anchorCtr="0">
              <a:noAutofit/>
            </a:bodyPr>
            <a:lstStyle/>
            <a:p>
              <a:pPr marL="0" marR="0" lvl="0" indent="0" algn="ctr" rtl="0">
                <a:lnSpc>
                  <a:spcPct val="90000"/>
                </a:lnSpc>
                <a:spcBef>
                  <a:spcPts val="0"/>
                </a:spcBef>
                <a:spcAft>
                  <a:spcPts val="0"/>
                </a:spcAft>
                <a:buClr>
                  <a:srgbClr val="000000"/>
                </a:buClr>
                <a:buSzPts val="1400"/>
                <a:buFont typeface="Arial"/>
                <a:buNone/>
              </a:pPr>
              <a:endParaRPr sz="1400" b="0" i="0" u="none" strike="noStrike" cap="none">
                <a:solidFill>
                  <a:srgbClr val="FFCE06"/>
                </a:solidFill>
                <a:latin typeface="Arial"/>
                <a:ea typeface="Arial"/>
                <a:cs typeface="Arial"/>
                <a:sym typeface="Arial"/>
              </a:endParaRPr>
            </a:p>
          </p:txBody>
        </p:sp>
      </p:grpSp>
      <p:sp>
        <p:nvSpPr>
          <p:cNvPr id="123" name="Google Shape;123;p2"/>
          <p:cNvSpPr txBox="1"/>
          <p:nvPr/>
        </p:nvSpPr>
        <p:spPr>
          <a:xfrm>
            <a:off x="3651233" y="2133356"/>
            <a:ext cx="1871100" cy="674100"/>
          </a:xfrm>
          <a:prstGeom prst="rect">
            <a:avLst/>
          </a:prstGeom>
          <a:noFill/>
          <a:ln>
            <a:noFill/>
          </a:ln>
        </p:spPr>
        <p:txBody>
          <a:bodyPr spcFirstLastPara="1" wrap="square" lIns="91425" tIns="45700" rIns="91425" bIns="45700" anchor="t" anchorCtr="0">
            <a:spAutoFit/>
          </a:bodyPr>
          <a:lstStyle/>
          <a:p>
            <a:pPr marL="209550" marR="0" lvl="0" indent="-209550" algn="l" rtl="0">
              <a:lnSpc>
                <a:spcPct val="90000"/>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3. Staff Job Architecture and Classification</a:t>
            </a:r>
            <a:endParaRPr sz="1400" b="0" i="0" u="none" strike="noStrike" cap="none">
              <a:solidFill>
                <a:schemeClr val="dk1"/>
              </a:solidFill>
              <a:latin typeface="Arial"/>
              <a:ea typeface="Arial"/>
              <a:cs typeface="Arial"/>
              <a:sym typeface="Arial"/>
            </a:endParaRPr>
          </a:p>
        </p:txBody>
      </p:sp>
      <p:sp>
        <p:nvSpPr>
          <p:cNvPr id="124" name="Google Shape;124;p2"/>
          <p:cNvSpPr txBox="1"/>
          <p:nvPr/>
        </p:nvSpPr>
        <p:spPr>
          <a:xfrm>
            <a:off x="6199436" y="2160820"/>
            <a:ext cx="2777700" cy="480300"/>
          </a:xfrm>
          <a:prstGeom prst="rect">
            <a:avLst/>
          </a:prstGeom>
          <a:noFill/>
          <a:ln>
            <a:noFill/>
          </a:ln>
        </p:spPr>
        <p:txBody>
          <a:bodyPr spcFirstLastPara="1" wrap="square" lIns="91425" tIns="45700" rIns="91425" bIns="45700" anchor="t" anchorCtr="0">
            <a:spAutoFit/>
          </a:bodyPr>
          <a:lstStyle/>
          <a:p>
            <a:pPr marL="209550" marR="0" lvl="0" indent="-209550" algn="l" rtl="0">
              <a:lnSpc>
                <a:spcPct val="90000"/>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5. Governance Model &amp;</a:t>
            </a:r>
            <a:endParaRPr sz="1400" b="0" i="0" u="none" strike="noStrike" cap="none">
              <a:solidFill>
                <a:schemeClr val="dk1"/>
              </a:solidFill>
              <a:latin typeface="Arial"/>
              <a:ea typeface="Arial"/>
              <a:cs typeface="Arial"/>
              <a:sym typeface="Arial"/>
            </a:endParaRPr>
          </a:p>
          <a:p>
            <a:pPr marL="209550" marR="0" lvl="0" indent="-209550" algn="l" rtl="0">
              <a:lnSpc>
                <a:spcPct val="90000"/>
              </a:lnSpc>
              <a:spcBef>
                <a:spcPts val="0"/>
              </a:spcBef>
              <a:spcAft>
                <a:spcPts val="0"/>
              </a:spcAft>
              <a:buClr>
                <a:srgbClr val="000000"/>
              </a:buClr>
              <a:buSzPts val="1400"/>
              <a:buFont typeface="Arial"/>
              <a:buNone/>
            </a:pPr>
            <a:r>
              <a:rPr lang="en-US" sz="1400" b="0" i="0" u="none" strike="noStrike" cap="none">
                <a:solidFill>
                  <a:schemeClr val="dk1"/>
                </a:solidFill>
                <a:latin typeface="Arial"/>
                <a:ea typeface="Arial"/>
                <a:cs typeface="Arial"/>
                <a:sym typeface="Arial"/>
              </a:rPr>
              <a:t>     Policy Updates</a:t>
            </a:r>
            <a:endParaRPr sz="1400" b="0" i="0" u="none" strike="noStrike" cap="none">
              <a:solidFill>
                <a:schemeClr val="dk1"/>
              </a:solidFill>
              <a:latin typeface="Arial"/>
              <a:ea typeface="Arial"/>
              <a:cs typeface="Arial"/>
              <a:sym typeface="Arial"/>
            </a:endParaRPr>
          </a:p>
        </p:txBody>
      </p:sp>
      <p:grpSp>
        <p:nvGrpSpPr>
          <p:cNvPr id="125" name="Google Shape;125;p2"/>
          <p:cNvGrpSpPr/>
          <p:nvPr/>
        </p:nvGrpSpPr>
        <p:grpSpPr>
          <a:xfrm>
            <a:off x="4077894" y="3054411"/>
            <a:ext cx="566456" cy="489068"/>
            <a:chOff x="6410325" y="3045034"/>
            <a:chExt cx="519113" cy="542926"/>
          </a:xfrm>
        </p:grpSpPr>
        <p:sp>
          <p:nvSpPr>
            <p:cNvPr id="126" name="Google Shape;126;p2"/>
            <p:cNvSpPr/>
            <p:nvPr/>
          </p:nvSpPr>
          <p:spPr>
            <a:xfrm>
              <a:off x="6591300" y="3175209"/>
              <a:ext cx="155575" cy="76200"/>
            </a:xfrm>
            <a:custGeom>
              <a:avLst/>
              <a:gdLst/>
              <a:ahLst/>
              <a:cxnLst/>
              <a:rect l="l" t="t" r="r" b="b"/>
              <a:pathLst>
                <a:path w="48" h="24" extrusionOk="0">
                  <a:moveTo>
                    <a:pt x="4" y="24"/>
                  </a:moveTo>
                  <a:cubicBezTo>
                    <a:pt x="2" y="24"/>
                    <a:pt x="0" y="22"/>
                    <a:pt x="0" y="20"/>
                  </a:cubicBezTo>
                  <a:cubicBezTo>
                    <a:pt x="0" y="12"/>
                    <a:pt x="0" y="12"/>
                    <a:pt x="0" y="12"/>
                  </a:cubicBezTo>
                  <a:cubicBezTo>
                    <a:pt x="0" y="7"/>
                    <a:pt x="13" y="0"/>
                    <a:pt x="24" y="0"/>
                  </a:cubicBezTo>
                  <a:cubicBezTo>
                    <a:pt x="24" y="0"/>
                    <a:pt x="24" y="0"/>
                    <a:pt x="24" y="0"/>
                  </a:cubicBezTo>
                  <a:cubicBezTo>
                    <a:pt x="35" y="0"/>
                    <a:pt x="48" y="7"/>
                    <a:pt x="48" y="12"/>
                  </a:cubicBezTo>
                  <a:cubicBezTo>
                    <a:pt x="48" y="20"/>
                    <a:pt x="48" y="20"/>
                    <a:pt x="48" y="20"/>
                  </a:cubicBezTo>
                  <a:cubicBezTo>
                    <a:pt x="48" y="22"/>
                    <a:pt x="46" y="24"/>
                    <a:pt x="44" y="24"/>
                  </a:cubicBezTo>
                  <a:lnTo>
                    <a:pt x="4" y="24"/>
                  </a:lnTo>
                  <a:close/>
                </a:path>
              </a:pathLst>
            </a:custGeom>
            <a:noFill/>
            <a:ln w="19050" cap="flat"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127" name="Google Shape;127;p2"/>
            <p:cNvSpPr/>
            <p:nvPr/>
          </p:nvSpPr>
          <p:spPr>
            <a:xfrm>
              <a:off x="6618288" y="3045034"/>
              <a:ext cx="103188" cy="130175"/>
            </a:xfrm>
            <a:custGeom>
              <a:avLst/>
              <a:gdLst/>
              <a:ahLst/>
              <a:cxnLst/>
              <a:rect l="l" t="t" r="r" b="b"/>
              <a:pathLst>
                <a:path w="32" h="40" extrusionOk="0">
                  <a:moveTo>
                    <a:pt x="16" y="40"/>
                  </a:moveTo>
                  <a:cubicBezTo>
                    <a:pt x="26" y="40"/>
                    <a:pt x="32" y="32"/>
                    <a:pt x="32" y="23"/>
                  </a:cubicBezTo>
                  <a:cubicBezTo>
                    <a:pt x="32" y="17"/>
                    <a:pt x="32" y="17"/>
                    <a:pt x="32" y="17"/>
                  </a:cubicBezTo>
                  <a:cubicBezTo>
                    <a:pt x="32" y="8"/>
                    <a:pt x="26" y="0"/>
                    <a:pt x="16" y="0"/>
                  </a:cubicBezTo>
                  <a:cubicBezTo>
                    <a:pt x="6" y="0"/>
                    <a:pt x="0" y="8"/>
                    <a:pt x="0" y="17"/>
                  </a:cubicBezTo>
                  <a:cubicBezTo>
                    <a:pt x="0" y="23"/>
                    <a:pt x="0" y="23"/>
                    <a:pt x="0" y="23"/>
                  </a:cubicBezTo>
                  <a:cubicBezTo>
                    <a:pt x="0" y="32"/>
                    <a:pt x="6" y="40"/>
                    <a:pt x="16" y="40"/>
                  </a:cubicBezTo>
                  <a:close/>
                </a:path>
              </a:pathLst>
            </a:custGeom>
            <a:noFill/>
            <a:ln w="19050" cap="flat"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128" name="Google Shape;128;p2"/>
            <p:cNvSpPr/>
            <p:nvPr/>
          </p:nvSpPr>
          <p:spPr>
            <a:xfrm>
              <a:off x="6410325" y="3510172"/>
              <a:ext cx="155575" cy="77788"/>
            </a:xfrm>
            <a:custGeom>
              <a:avLst/>
              <a:gdLst/>
              <a:ahLst/>
              <a:cxnLst/>
              <a:rect l="l" t="t" r="r" b="b"/>
              <a:pathLst>
                <a:path w="48" h="24" extrusionOk="0">
                  <a:moveTo>
                    <a:pt x="4" y="24"/>
                  </a:moveTo>
                  <a:cubicBezTo>
                    <a:pt x="2" y="24"/>
                    <a:pt x="0" y="22"/>
                    <a:pt x="0" y="20"/>
                  </a:cubicBezTo>
                  <a:cubicBezTo>
                    <a:pt x="0" y="12"/>
                    <a:pt x="0" y="12"/>
                    <a:pt x="0" y="12"/>
                  </a:cubicBezTo>
                  <a:cubicBezTo>
                    <a:pt x="0" y="7"/>
                    <a:pt x="13" y="0"/>
                    <a:pt x="24" y="0"/>
                  </a:cubicBezTo>
                  <a:cubicBezTo>
                    <a:pt x="24" y="0"/>
                    <a:pt x="24" y="0"/>
                    <a:pt x="24" y="0"/>
                  </a:cubicBezTo>
                  <a:cubicBezTo>
                    <a:pt x="35" y="0"/>
                    <a:pt x="48" y="7"/>
                    <a:pt x="48" y="12"/>
                  </a:cubicBezTo>
                  <a:cubicBezTo>
                    <a:pt x="48" y="20"/>
                    <a:pt x="48" y="20"/>
                    <a:pt x="48" y="20"/>
                  </a:cubicBezTo>
                  <a:cubicBezTo>
                    <a:pt x="48" y="22"/>
                    <a:pt x="46" y="24"/>
                    <a:pt x="44" y="24"/>
                  </a:cubicBezTo>
                  <a:lnTo>
                    <a:pt x="4" y="24"/>
                  </a:lnTo>
                  <a:close/>
                </a:path>
              </a:pathLst>
            </a:custGeom>
            <a:noFill/>
            <a:ln w="19050" cap="flat"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129" name="Google Shape;129;p2"/>
            <p:cNvSpPr/>
            <p:nvPr/>
          </p:nvSpPr>
          <p:spPr>
            <a:xfrm>
              <a:off x="6435725" y="3381584"/>
              <a:ext cx="104775" cy="128588"/>
            </a:xfrm>
            <a:custGeom>
              <a:avLst/>
              <a:gdLst/>
              <a:ahLst/>
              <a:cxnLst/>
              <a:rect l="l" t="t" r="r" b="b"/>
              <a:pathLst>
                <a:path w="32" h="40" extrusionOk="0">
                  <a:moveTo>
                    <a:pt x="16" y="40"/>
                  </a:moveTo>
                  <a:cubicBezTo>
                    <a:pt x="26" y="40"/>
                    <a:pt x="32" y="32"/>
                    <a:pt x="32" y="23"/>
                  </a:cubicBezTo>
                  <a:cubicBezTo>
                    <a:pt x="32" y="17"/>
                    <a:pt x="32" y="17"/>
                    <a:pt x="32" y="17"/>
                  </a:cubicBezTo>
                  <a:cubicBezTo>
                    <a:pt x="32" y="8"/>
                    <a:pt x="26" y="0"/>
                    <a:pt x="16" y="0"/>
                  </a:cubicBezTo>
                  <a:cubicBezTo>
                    <a:pt x="6" y="0"/>
                    <a:pt x="0" y="8"/>
                    <a:pt x="0" y="17"/>
                  </a:cubicBezTo>
                  <a:cubicBezTo>
                    <a:pt x="0" y="23"/>
                    <a:pt x="0" y="23"/>
                    <a:pt x="0" y="23"/>
                  </a:cubicBezTo>
                  <a:cubicBezTo>
                    <a:pt x="0" y="32"/>
                    <a:pt x="6" y="40"/>
                    <a:pt x="16" y="40"/>
                  </a:cubicBezTo>
                  <a:close/>
                </a:path>
              </a:pathLst>
            </a:custGeom>
            <a:noFill/>
            <a:ln w="19050" cap="flat"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130" name="Google Shape;130;p2"/>
            <p:cNvSpPr/>
            <p:nvPr/>
          </p:nvSpPr>
          <p:spPr>
            <a:xfrm>
              <a:off x="6773863" y="3510172"/>
              <a:ext cx="155575" cy="77788"/>
            </a:xfrm>
            <a:custGeom>
              <a:avLst/>
              <a:gdLst/>
              <a:ahLst/>
              <a:cxnLst/>
              <a:rect l="l" t="t" r="r" b="b"/>
              <a:pathLst>
                <a:path w="48" h="24" extrusionOk="0">
                  <a:moveTo>
                    <a:pt x="4" y="24"/>
                  </a:moveTo>
                  <a:cubicBezTo>
                    <a:pt x="2" y="24"/>
                    <a:pt x="0" y="22"/>
                    <a:pt x="0" y="20"/>
                  </a:cubicBezTo>
                  <a:cubicBezTo>
                    <a:pt x="0" y="12"/>
                    <a:pt x="0" y="12"/>
                    <a:pt x="0" y="12"/>
                  </a:cubicBezTo>
                  <a:cubicBezTo>
                    <a:pt x="0" y="7"/>
                    <a:pt x="13" y="0"/>
                    <a:pt x="24" y="0"/>
                  </a:cubicBezTo>
                  <a:cubicBezTo>
                    <a:pt x="24" y="0"/>
                    <a:pt x="24" y="0"/>
                    <a:pt x="24" y="0"/>
                  </a:cubicBezTo>
                  <a:cubicBezTo>
                    <a:pt x="35" y="0"/>
                    <a:pt x="48" y="7"/>
                    <a:pt x="48" y="12"/>
                  </a:cubicBezTo>
                  <a:cubicBezTo>
                    <a:pt x="48" y="20"/>
                    <a:pt x="48" y="20"/>
                    <a:pt x="48" y="20"/>
                  </a:cubicBezTo>
                  <a:cubicBezTo>
                    <a:pt x="48" y="22"/>
                    <a:pt x="46" y="24"/>
                    <a:pt x="44" y="24"/>
                  </a:cubicBezTo>
                  <a:lnTo>
                    <a:pt x="4" y="24"/>
                  </a:lnTo>
                  <a:close/>
                </a:path>
              </a:pathLst>
            </a:custGeom>
            <a:noFill/>
            <a:ln w="19050" cap="flat"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131" name="Google Shape;131;p2"/>
            <p:cNvSpPr/>
            <p:nvPr/>
          </p:nvSpPr>
          <p:spPr>
            <a:xfrm>
              <a:off x="6799263" y="3381584"/>
              <a:ext cx="103188" cy="128588"/>
            </a:xfrm>
            <a:custGeom>
              <a:avLst/>
              <a:gdLst/>
              <a:ahLst/>
              <a:cxnLst/>
              <a:rect l="l" t="t" r="r" b="b"/>
              <a:pathLst>
                <a:path w="32" h="40" extrusionOk="0">
                  <a:moveTo>
                    <a:pt x="16" y="40"/>
                  </a:moveTo>
                  <a:cubicBezTo>
                    <a:pt x="26" y="40"/>
                    <a:pt x="32" y="32"/>
                    <a:pt x="32" y="23"/>
                  </a:cubicBezTo>
                  <a:cubicBezTo>
                    <a:pt x="32" y="17"/>
                    <a:pt x="32" y="17"/>
                    <a:pt x="32" y="17"/>
                  </a:cubicBezTo>
                  <a:cubicBezTo>
                    <a:pt x="32" y="8"/>
                    <a:pt x="26" y="0"/>
                    <a:pt x="16" y="0"/>
                  </a:cubicBezTo>
                  <a:cubicBezTo>
                    <a:pt x="6" y="0"/>
                    <a:pt x="0" y="8"/>
                    <a:pt x="0" y="17"/>
                  </a:cubicBezTo>
                  <a:cubicBezTo>
                    <a:pt x="0" y="23"/>
                    <a:pt x="0" y="23"/>
                    <a:pt x="0" y="23"/>
                  </a:cubicBezTo>
                  <a:cubicBezTo>
                    <a:pt x="0" y="32"/>
                    <a:pt x="6" y="40"/>
                    <a:pt x="16" y="40"/>
                  </a:cubicBezTo>
                  <a:close/>
                </a:path>
              </a:pathLst>
            </a:custGeom>
            <a:noFill/>
            <a:ln w="19050" cap="flat"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cxnSp>
          <p:nvCxnSpPr>
            <p:cNvPr id="132" name="Google Shape;132;p2"/>
            <p:cNvCxnSpPr/>
            <p:nvPr/>
          </p:nvCxnSpPr>
          <p:spPr>
            <a:xfrm>
              <a:off x="6669088" y="3291097"/>
              <a:ext cx="0" cy="90488"/>
            </a:xfrm>
            <a:prstGeom prst="straightConnector1">
              <a:avLst/>
            </a:prstGeom>
            <a:noFill/>
            <a:ln w="19050" cap="flat" cmpd="sng">
              <a:solidFill>
                <a:schemeClr val="lt1"/>
              </a:solidFill>
              <a:prstDash val="solid"/>
              <a:miter lim="800000"/>
              <a:headEnd type="none" w="sm" len="sm"/>
              <a:tailEnd type="none" w="sm" len="sm"/>
            </a:ln>
          </p:spPr>
        </p:cxnSp>
        <p:cxnSp>
          <p:nvCxnSpPr>
            <p:cNvPr id="133" name="Google Shape;133;p2"/>
            <p:cNvCxnSpPr/>
            <p:nvPr/>
          </p:nvCxnSpPr>
          <p:spPr>
            <a:xfrm rot="10800000">
              <a:off x="6669088" y="3381584"/>
              <a:ext cx="77788" cy="50800"/>
            </a:xfrm>
            <a:prstGeom prst="straightConnector1">
              <a:avLst/>
            </a:prstGeom>
            <a:noFill/>
            <a:ln w="19050" cap="flat" cmpd="sng">
              <a:solidFill>
                <a:schemeClr val="lt1"/>
              </a:solidFill>
              <a:prstDash val="solid"/>
              <a:miter lim="800000"/>
              <a:headEnd type="none" w="sm" len="sm"/>
              <a:tailEnd type="none" w="sm" len="sm"/>
            </a:ln>
          </p:spPr>
        </p:cxnSp>
        <p:cxnSp>
          <p:nvCxnSpPr>
            <p:cNvPr id="134" name="Google Shape;134;p2"/>
            <p:cNvCxnSpPr/>
            <p:nvPr/>
          </p:nvCxnSpPr>
          <p:spPr>
            <a:xfrm rot="10800000" flipH="1">
              <a:off x="6591300" y="3381584"/>
              <a:ext cx="77788" cy="50800"/>
            </a:xfrm>
            <a:prstGeom prst="straightConnector1">
              <a:avLst/>
            </a:prstGeom>
            <a:noFill/>
            <a:ln w="19050" cap="flat" cmpd="sng">
              <a:solidFill>
                <a:schemeClr val="lt1"/>
              </a:solidFill>
              <a:prstDash val="solid"/>
              <a:miter lim="800000"/>
              <a:headEnd type="none" w="sm" len="sm"/>
              <a:tailEnd type="none" w="sm" len="sm"/>
            </a:ln>
          </p:spPr>
        </p:cxnSp>
      </p:grpSp>
      <p:grpSp>
        <p:nvGrpSpPr>
          <p:cNvPr id="135" name="Google Shape;135;p2"/>
          <p:cNvGrpSpPr/>
          <p:nvPr/>
        </p:nvGrpSpPr>
        <p:grpSpPr>
          <a:xfrm>
            <a:off x="6791151" y="3054672"/>
            <a:ext cx="543817" cy="635394"/>
            <a:chOff x="2078038" y="3073400"/>
            <a:chExt cx="1074738" cy="1214438"/>
          </a:xfrm>
        </p:grpSpPr>
        <p:cxnSp>
          <p:nvCxnSpPr>
            <p:cNvPr id="136" name="Google Shape;136;p2"/>
            <p:cNvCxnSpPr/>
            <p:nvPr/>
          </p:nvCxnSpPr>
          <p:spPr>
            <a:xfrm>
              <a:off x="2617788" y="3630613"/>
              <a:ext cx="0" cy="0"/>
            </a:xfrm>
            <a:prstGeom prst="straightConnector1">
              <a:avLst/>
            </a:prstGeom>
            <a:noFill/>
            <a:ln w="19050" cap="flat" cmpd="sng">
              <a:solidFill>
                <a:schemeClr val="lt1"/>
              </a:solidFill>
              <a:prstDash val="solid"/>
              <a:miter lim="800000"/>
              <a:headEnd type="none" w="sm" len="sm"/>
              <a:tailEnd type="none" w="sm" len="sm"/>
            </a:ln>
          </p:spPr>
        </p:cxnSp>
        <p:sp>
          <p:nvSpPr>
            <p:cNvPr id="137" name="Google Shape;137;p2"/>
            <p:cNvSpPr/>
            <p:nvPr/>
          </p:nvSpPr>
          <p:spPr>
            <a:xfrm>
              <a:off x="2151063" y="3189288"/>
              <a:ext cx="560388" cy="611188"/>
            </a:xfrm>
            <a:custGeom>
              <a:avLst/>
              <a:gdLst/>
              <a:ahLst/>
              <a:cxnLst/>
              <a:rect l="l" t="t" r="r" b="b"/>
              <a:pathLst>
                <a:path w="353" h="385" extrusionOk="0">
                  <a:moveTo>
                    <a:pt x="353" y="385"/>
                  </a:moveTo>
                  <a:lnTo>
                    <a:pt x="0" y="385"/>
                  </a:lnTo>
                  <a:lnTo>
                    <a:pt x="0" y="0"/>
                  </a:lnTo>
                </a:path>
              </a:pathLst>
            </a:custGeom>
            <a:noFill/>
            <a:ln w="19050" cap="flat"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138" name="Google Shape;138;p2"/>
            <p:cNvSpPr/>
            <p:nvPr/>
          </p:nvSpPr>
          <p:spPr>
            <a:xfrm>
              <a:off x="2774950" y="3189288"/>
              <a:ext cx="304800" cy="611188"/>
            </a:xfrm>
            <a:custGeom>
              <a:avLst/>
              <a:gdLst/>
              <a:ahLst/>
              <a:cxnLst/>
              <a:rect l="l" t="t" r="r" b="b"/>
              <a:pathLst>
                <a:path w="192" h="385" extrusionOk="0">
                  <a:moveTo>
                    <a:pt x="192" y="0"/>
                  </a:moveTo>
                  <a:lnTo>
                    <a:pt x="192" y="385"/>
                  </a:lnTo>
                  <a:lnTo>
                    <a:pt x="0" y="385"/>
                  </a:lnTo>
                </a:path>
              </a:pathLst>
            </a:custGeom>
            <a:noFill/>
            <a:ln w="19050" cap="flat"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139" name="Google Shape;139;p2"/>
            <p:cNvSpPr/>
            <p:nvPr/>
          </p:nvSpPr>
          <p:spPr>
            <a:xfrm>
              <a:off x="2338388" y="3073400"/>
              <a:ext cx="814388" cy="109538"/>
            </a:xfrm>
            <a:custGeom>
              <a:avLst/>
              <a:gdLst/>
              <a:ahLst/>
              <a:cxnLst/>
              <a:rect l="l" t="t" r="r" b="b"/>
              <a:pathLst>
                <a:path w="513" h="69" extrusionOk="0">
                  <a:moveTo>
                    <a:pt x="392" y="0"/>
                  </a:moveTo>
                  <a:lnTo>
                    <a:pt x="513" y="0"/>
                  </a:lnTo>
                  <a:lnTo>
                    <a:pt x="513" y="69"/>
                  </a:lnTo>
                  <a:lnTo>
                    <a:pt x="0" y="69"/>
                  </a:lnTo>
                </a:path>
              </a:pathLst>
            </a:custGeom>
            <a:noFill/>
            <a:ln w="19050" cap="flat"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140" name="Google Shape;140;p2"/>
            <p:cNvSpPr/>
            <p:nvPr/>
          </p:nvSpPr>
          <p:spPr>
            <a:xfrm>
              <a:off x="2078038" y="3073400"/>
              <a:ext cx="801688" cy="109538"/>
            </a:xfrm>
            <a:custGeom>
              <a:avLst/>
              <a:gdLst/>
              <a:ahLst/>
              <a:cxnLst/>
              <a:rect l="l" t="t" r="r" b="b"/>
              <a:pathLst>
                <a:path w="505" h="69" extrusionOk="0">
                  <a:moveTo>
                    <a:pt x="108" y="69"/>
                  </a:moveTo>
                  <a:lnTo>
                    <a:pt x="0" y="69"/>
                  </a:lnTo>
                  <a:lnTo>
                    <a:pt x="0" y="0"/>
                  </a:lnTo>
                  <a:lnTo>
                    <a:pt x="505" y="0"/>
                  </a:lnTo>
                </a:path>
              </a:pathLst>
            </a:custGeom>
            <a:noFill/>
            <a:ln w="19050" cap="flat"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cxnSp>
          <p:nvCxnSpPr>
            <p:cNvPr id="141" name="Google Shape;141;p2"/>
            <p:cNvCxnSpPr/>
            <p:nvPr/>
          </p:nvCxnSpPr>
          <p:spPr>
            <a:xfrm>
              <a:off x="2616200" y="3852863"/>
              <a:ext cx="0" cy="434975"/>
            </a:xfrm>
            <a:prstGeom prst="straightConnector1">
              <a:avLst/>
            </a:prstGeom>
            <a:noFill/>
            <a:ln w="19050" cap="flat" cmpd="sng">
              <a:solidFill>
                <a:schemeClr val="lt1"/>
              </a:solidFill>
              <a:prstDash val="solid"/>
              <a:miter lim="800000"/>
              <a:headEnd type="none" w="sm" len="sm"/>
              <a:tailEnd type="none" w="sm" len="sm"/>
            </a:ln>
          </p:spPr>
        </p:cxnSp>
        <p:cxnSp>
          <p:nvCxnSpPr>
            <p:cNvPr id="142" name="Google Shape;142;p2"/>
            <p:cNvCxnSpPr/>
            <p:nvPr/>
          </p:nvCxnSpPr>
          <p:spPr>
            <a:xfrm rot="10800000" flipH="1">
              <a:off x="2416175" y="4127500"/>
              <a:ext cx="200025" cy="117475"/>
            </a:xfrm>
            <a:prstGeom prst="straightConnector1">
              <a:avLst/>
            </a:prstGeom>
            <a:noFill/>
            <a:ln w="19050" cap="flat" cmpd="sng">
              <a:solidFill>
                <a:schemeClr val="lt1"/>
              </a:solidFill>
              <a:prstDash val="solid"/>
              <a:miter lim="800000"/>
              <a:headEnd type="none" w="sm" len="sm"/>
              <a:tailEnd type="none" w="sm" len="sm"/>
            </a:ln>
          </p:spPr>
        </p:cxnSp>
        <p:cxnSp>
          <p:nvCxnSpPr>
            <p:cNvPr id="143" name="Google Shape;143;p2"/>
            <p:cNvCxnSpPr/>
            <p:nvPr/>
          </p:nvCxnSpPr>
          <p:spPr>
            <a:xfrm rot="10800000">
              <a:off x="2616200" y="4127500"/>
              <a:ext cx="198438" cy="117475"/>
            </a:xfrm>
            <a:prstGeom prst="straightConnector1">
              <a:avLst/>
            </a:prstGeom>
            <a:noFill/>
            <a:ln w="19050" cap="flat" cmpd="sng">
              <a:solidFill>
                <a:schemeClr val="lt1"/>
              </a:solidFill>
              <a:prstDash val="solid"/>
              <a:miter lim="800000"/>
              <a:headEnd type="none" w="sm" len="sm"/>
              <a:tailEnd type="none" w="sm" len="sm"/>
            </a:ln>
          </p:spPr>
        </p:cxnSp>
        <p:cxnSp>
          <p:nvCxnSpPr>
            <p:cNvPr id="144" name="Google Shape;144;p2"/>
            <p:cNvCxnSpPr/>
            <p:nvPr/>
          </p:nvCxnSpPr>
          <p:spPr>
            <a:xfrm>
              <a:off x="2960688" y="3475038"/>
              <a:ext cx="0" cy="0"/>
            </a:xfrm>
            <a:prstGeom prst="straightConnector1">
              <a:avLst/>
            </a:prstGeom>
            <a:noFill/>
            <a:ln w="19050" cap="flat" cmpd="sng">
              <a:solidFill>
                <a:schemeClr val="lt1"/>
              </a:solidFill>
              <a:prstDash val="solid"/>
              <a:miter lim="800000"/>
              <a:headEnd type="none" w="sm" len="sm"/>
              <a:tailEnd type="none" w="sm" len="sm"/>
            </a:ln>
          </p:spPr>
        </p:cxnSp>
        <p:sp>
          <p:nvSpPr>
            <p:cNvPr id="145" name="Google Shape;145;p2"/>
            <p:cNvSpPr/>
            <p:nvPr/>
          </p:nvSpPr>
          <p:spPr>
            <a:xfrm>
              <a:off x="2320925" y="3328988"/>
              <a:ext cx="612775" cy="203200"/>
            </a:xfrm>
            <a:custGeom>
              <a:avLst/>
              <a:gdLst/>
              <a:ahLst/>
              <a:cxnLst/>
              <a:rect l="l" t="t" r="r" b="b"/>
              <a:pathLst>
                <a:path w="386" h="128" extrusionOk="0">
                  <a:moveTo>
                    <a:pt x="386" y="0"/>
                  </a:moveTo>
                  <a:lnTo>
                    <a:pt x="223" y="128"/>
                  </a:lnTo>
                  <a:lnTo>
                    <a:pt x="97" y="60"/>
                  </a:lnTo>
                  <a:lnTo>
                    <a:pt x="0" y="128"/>
                  </a:lnTo>
                </a:path>
              </a:pathLst>
            </a:custGeom>
            <a:noFill/>
            <a:ln w="19050" cap="rnd"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cxnSp>
          <p:nvCxnSpPr>
            <p:cNvPr id="146" name="Google Shape;146;p2"/>
            <p:cNvCxnSpPr/>
            <p:nvPr/>
          </p:nvCxnSpPr>
          <p:spPr>
            <a:xfrm>
              <a:off x="2933700" y="3392488"/>
              <a:ext cx="0" cy="0"/>
            </a:xfrm>
            <a:prstGeom prst="straightConnector1">
              <a:avLst/>
            </a:prstGeom>
            <a:noFill/>
            <a:ln w="19050" cap="flat" cmpd="sng">
              <a:solidFill>
                <a:schemeClr val="lt1"/>
              </a:solidFill>
              <a:prstDash val="solid"/>
              <a:miter lim="800000"/>
              <a:headEnd type="none" w="sm" len="sm"/>
              <a:tailEnd type="none" w="sm" len="sm"/>
            </a:ln>
          </p:spPr>
        </p:cxnSp>
        <p:sp>
          <p:nvSpPr>
            <p:cNvPr id="147" name="Google Shape;147;p2"/>
            <p:cNvSpPr/>
            <p:nvPr/>
          </p:nvSpPr>
          <p:spPr>
            <a:xfrm>
              <a:off x="2825750" y="3328988"/>
              <a:ext cx="107950" cy="82550"/>
            </a:xfrm>
            <a:custGeom>
              <a:avLst/>
              <a:gdLst/>
              <a:ahLst/>
              <a:cxnLst/>
              <a:rect l="l" t="t" r="r" b="b"/>
              <a:pathLst>
                <a:path w="68" h="52" extrusionOk="0">
                  <a:moveTo>
                    <a:pt x="68" y="52"/>
                  </a:moveTo>
                  <a:lnTo>
                    <a:pt x="68" y="0"/>
                  </a:lnTo>
                  <a:lnTo>
                    <a:pt x="0" y="0"/>
                  </a:lnTo>
                </a:path>
              </a:pathLst>
            </a:custGeom>
            <a:noFill/>
            <a:ln w="19050" cap="rnd"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cxnSp>
          <p:nvCxnSpPr>
            <p:cNvPr id="148" name="Google Shape;148;p2"/>
            <p:cNvCxnSpPr/>
            <p:nvPr/>
          </p:nvCxnSpPr>
          <p:spPr>
            <a:xfrm>
              <a:off x="2320925" y="3598863"/>
              <a:ext cx="0" cy="82550"/>
            </a:xfrm>
            <a:prstGeom prst="straightConnector1">
              <a:avLst/>
            </a:prstGeom>
            <a:noFill/>
            <a:ln w="19050" cap="rnd" cmpd="sng">
              <a:solidFill>
                <a:schemeClr val="lt1"/>
              </a:solidFill>
              <a:prstDash val="solid"/>
              <a:miter lim="800000"/>
              <a:headEnd type="none" w="sm" len="sm"/>
              <a:tailEnd type="none" w="sm" len="sm"/>
            </a:ln>
          </p:spPr>
        </p:cxnSp>
        <p:cxnSp>
          <p:nvCxnSpPr>
            <p:cNvPr id="149" name="Google Shape;149;p2"/>
            <p:cNvCxnSpPr/>
            <p:nvPr/>
          </p:nvCxnSpPr>
          <p:spPr>
            <a:xfrm>
              <a:off x="2473325" y="3492500"/>
              <a:ext cx="0" cy="188913"/>
            </a:xfrm>
            <a:prstGeom prst="straightConnector1">
              <a:avLst/>
            </a:prstGeom>
            <a:noFill/>
            <a:ln w="19050" cap="rnd" cmpd="sng">
              <a:solidFill>
                <a:schemeClr val="lt1"/>
              </a:solidFill>
              <a:prstDash val="solid"/>
              <a:miter lim="800000"/>
              <a:headEnd type="none" w="sm" len="sm"/>
              <a:tailEnd type="none" w="sm" len="sm"/>
            </a:ln>
          </p:spPr>
        </p:cxnSp>
        <p:cxnSp>
          <p:nvCxnSpPr>
            <p:cNvPr id="150" name="Google Shape;150;p2"/>
            <p:cNvCxnSpPr/>
            <p:nvPr/>
          </p:nvCxnSpPr>
          <p:spPr>
            <a:xfrm>
              <a:off x="2627313" y="3573463"/>
              <a:ext cx="0" cy="107950"/>
            </a:xfrm>
            <a:prstGeom prst="straightConnector1">
              <a:avLst/>
            </a:prstGeom>
            <a:noFill/>
            <a:ln w="19050" cap="rnd" cmpd="sng">
              <a:solidFill>
                <a:schemeClr val="lt1"/>
              </a:solidFill>
              <a:prstDash val="solid"/>
              <a:miter lim="800000"/>
              <a:headEnd type="none" w="sm" len="sm"/>
              <a:tailEnd type="none" w="sm" len="sm"/>
            </a:ln>
          </p:spPr>
        </p:cxnSp>
        <p:cxnSp>
          <p:nvCxnSpPr>
            <p:cNvPr id="151" name="Google Shape;151;p2"/>
            <p:cNvCxnSpPr/>
            <p:nvPr/>
          </p:nvCxnSpPr>
          <p:spPr>
            <a:xfrm>
              <a:off x="2781300" y="3521075"/>
              <a:ext cx="0" cy="160338"/>
            </a:xfrm>
            <a:prstGeom prst="straightConnector1">
              <a:avLst/>
            </a:prstGeom>
            <a:noFill/>
            <a:ln w="19050" cap="rnd" cmpd="sng">
              <a:solidFill>
                <a:schemeClr val="lt1"/>
              </a:solidFill>
              <a:prstDash val="solid"/>
              <a:miter lim="800000"/>
              <a:headEnd type="none" w="sm" len="sm"/>
              <a:tailEnd type="none" w="sm" len="sm"/>
            </a:ln>
          </p:spPr>
        </p:cxnSp>
        <p:cxnSp>
          <p:nvCxnSpPr>
            <p:cNvPr id="152" name="Google Shape;152;p2"/>
            <p:cNvCxnSpPr/>
            <p:nvPr/>
          </p:nvCxnSpPr>
          <p:spPr>
            <a:xfrm>
              <a:off x="2933700" y="3478213"/>
              <a:ext cx="0" cy="203200"/>
            </a:xfrm>
            <a:prstGeom prst="straightConnector1">
              <a:avLst/>
            </a:prstGeom>
            <a:noFill/>
            <a:ln w="19050" cap="rnd" cmpd="sng">
              <a:solidFill>
                <a:schemeClr val="lt1"/>
              </a:solidFill>
              <a:prstDash val="solid"/>
              <a:miter lim="800000"/>
              <a:headEnd type="none" w="sm" len="sm"/>
              <a:tailEnd type="none" w="sm" len="sm"/>
            </a:ln>
          </p:spPr>
        </p:cxnSp>
      </p:grpSp>
      <p:grpSp>
        <p:nvGrpSpPr>
          <p:cNvPr id="153" name="Google Shape;153;p2"/>
          <p:cNvGrpSpPr/>
          <p:nvPr/>
        </p:nvGrpSpPr>
        <p:grpSpPr>
          <a:xfrm>
            <a:off x="1345885" y="3035784"/>
            <a:ext cx="623358" cy="497323"/>
            <a:chOff x="870991" y="962819"/>
            <a:chExt cx="1001218" cy="817562"/>
          </a:xfrm>
        </p:grpSpPr>
        <p:grpSp>
          <p:nvGrpSpPr>
            <p:cNvPr id="154" name="Google Shape;154;p2"/>
            <p:cNvGrpSpPr/>
            <p:nvPr/>
          </p:nvGrpSpPr>
          <p:grpSpPr>
            <a:xfrm>
              <a:off x="870991" y="962819"/>
              <a:ext cx="1001218" cy="817562"/>
              <a:chOff x="5424488" y="3144838"/>
              <a:chExt cx="1001218" cy="817562"/>
            </a:xfrm>
          </p:grpSpPr>
          <p:sp>
            <p:nvSpPr>
              <p:cNvPr id="155" name="Google Shape;155;p2"/>
              <p:cNvSpPr/>
              <p:nvPr/>
            </p:nvSpPr>
            <p:spPr>
              <a:xfrm>
                <a:off x="5561266" y="3673365"/>
                <a:ext cx="192088" cy="131763"/>
              </a:xfrm>
              <a:custGeom>
                <a:avLst/>
                <a:gdLst/>
                <a:ahLst/>
                <a:cxnLst/>
                <a:rect l="l" t="t" r="r" b="b"/>
                <a:pathLst>
                  <a:path w="228" h="156" extrusionOk="0">
                    <a:moveTo>
                      <a:pt x="83" y="74"/>
                    </a:moveTo>
                    <a:cubicBezTo>
                      <a:pt x="80" y="71"/>
                      <a:pt x="76" y="71"/>
                      <a:pt x="74" y="74"/>
                    </a:cubicBezTo>
                    <a:cubicBezTo>
                      <a:pt x="2" y="145"/>
                      <a:pt x="2" y="145"/>
                      <a:pt x="2" y="145"/>
                    </a:cubicBezTo>
                    <a:cubicBezTo>
                      <a:pt x="0" y="148"/>
                      <a:pt x="0" y="152"/>
                      <a:pt x="2" y="154"/>
                    </a:cubicBezTo>
                    <a:cubicBezTo>
                      <a:pt x="5" y="156"/>
                      <a:pt x="8" y="156"/>
                      <a:pt x="11" y="154"/>
                    </a:cubicBezTo>
                    <a:cubicBezTo>
                      <a:pt x="78" y="86"/>
                      <a:pt x="78" y="86"/>
                      <a:pt x="78" y="86"/>
                    </a:cubicBezTo>
                    <a:cubicBezTo>
                      <a:pt x="111" y="118"/>
                      <a:pt x="111" y="118"/>
                      <a:pt x="111" y="118"/>
                    </a:cubicBezTo>
                    <a:cubicBezTo>
                      <a:pt x="113" y="120"/>
                      <a:pt x="117" y="120"/>
                      <a:pt x="119" y="118"/>
                    </a:cubicBezTo>
                    <a:cubicBezTo>
                      <a:pt x="216" y="22"/>
                      <a:pt x="216" y="22"/>
                      <a:pt x="216" y="22"/>
                    </a:cubicBezTo>
                    <a:cubicBezTo>
                      <a:pt x="216" y="42"/>
                      <a:pt x="216" y="42"/>
                      <a:pt x="216" y="42"/>
                    </a:cubicBezTo>
                    <a:cubicBezTo>
                      <a:pt x="216" y="45"/>
                      <a:pt x="219" y="48"/>
                      <a:pt x="222" y="48"/>
                    </a:cubicBezTo>
                    <a:cubicBezTo>
                      <a:pt x="225" y="48"/>
                      <a:pt x="228" y="45"/>
                      <a:pt x="228" y="42"/>
                    </a:cubicBezTo>
                    <a:cubicBezTo>
                      <a:pt x="228" y="6"/>
                      <a:pt x="228" y="6"/>
                      <a:pt x="228" y="6"/>
                    </a:cubicBezTo>
                    <a:cubicBezTo>
                      <a:pt x="228" y="4"/>
                      <a:pt x="227" y="3"/>
                      <a:pt x="226" y="2"/>
                    </a:cubicBezTo>
                    <a:cubicBezTo>
                      <a:pt x="225" y="1"/>
                      <a:pt x="224" y="0"/>
                      <a:pt x="222" y="0"/>
                    </a:cubicBezTo>
                    <a:cubicBezTo>
                      <a:pt x="186" y="0"/>
                      <a:pt x="186" y="0"/>
                      <a:pt x="186" y="0"/>
                    </a:cubicBezTo>
                    <a:cubicBezTo>
                      <a:pt x="183" y="0"/>
                      <a:pt x="180" y="3"/>
                      <a:pt x="180" y="6"/>
                    </a:cubicBezTo>
                    <a:cubicBezTo>
                      <a:pt x="180" y="9"/>
                      <a:pt x="183" y="12"/>
                      <a:pt x="186" y="12"/>
                    </a:cubicBezTo>
                    <a:cubicBezTo>
                      <a:pt x="209" y="12"/>
                      <a:pt x="209" y="12"/>
                      <a:pt x="209" y="12"/>
                    </a:cubicBezTo>
                    <a:cubicBezTo>
                      <a:pt x="115" y="105"/>
                      <a:pt x="115" y="105"/>
                      <a:pt x="115" y="105"/>
                    </a:cubicBezTo>
                    <a:lnTo>
                      <a:pt x="83" y="74"/>
                    </a:lnTo>
                    <a:close/>
                  </a:path>
                </a:pathLst>
              </a:custGeom>
              <a:solidFill>
                <a:schemeClr val="accent5"/>
              </a:solidFill>
              <a:ln w="19050" cap="flat" cmpd="sng">
                <a:solidFill>
                  <a:schemeClr val="lt1"/>
                </a:solidFill>
                <a:prstDash val="solid"/>
                <a:miter lim="800000"/>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156" name="Google Shape;156;p2"/>
              <p:cNvSpPr/>
              <p:nvPr/>
            </p:nvSpPr>
            <p:spPr>
              <a:xfrm>
                <a:off x="5981378" y="3516098"/>
                <a:ext cx="444328" cy="446302"/>
              </a:xfrm>
              <a:custGeom>
                <a:avLst/>
                <a:gdLst/>
                <a:ahLst/>
                <a:cxnLst/>
                <a:rect l="l" t="t" r="r" b="b"/>
                <a:pathLst>
                  <a:path w="96" h="96" extrusionOk="0">
                    <a:moveTo>
                      <a:pt x="96" y="48"/>
                    </a:moveTo>
                    <a:cubicBezTo>
                      <a:pt x="96" y="40"/>
                      <a:pt x="94" y="32"/>
                      <a:pt x="90" y="25"/>
                    </a:cubicBezTo>
                    <a:cubicBezTo>
                      <a:pt x="82" y="10"/>
                      <a:pt x="66" y="0"/>
                      <a:pt x="48" y="0"/>
                    </a:cubicBezTo>
                    <a:cubicBezTo>
                      <a:pt x="21" y="0"/>
                      <a:pt x="0" y="21"/>
                      <a:pt x="0" y="48"/>
                    </a:cubicBezTo>
                    <a:cubicBezTo>
                      <a:pt x="0" y="75"/>
                      <a:pt x="21" y="96"/>
                      <a:pt x="48" y="96"/>
                    </a:cubicBezTo>
                    <a:cubicBezTo>
                      <a:pt x="75" y="96"/>
                      <a:pt x="96" y="75"/>
                      <a:pt x="96" y="48"/>
                    </a:cubicBezTo>
                    <a:close/>
                  </a:path>
                </a:pathLst>
              </a:custGeom>
              <a:noFill/>
              <a:ln w="19050" cap="flat"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157" name="Google Shape;157;p2"/>
              <p:cNvSpPr/>
              <p:nvPr/>
            </p:nvSpPr>
            <p:spPr>
              <a:xfrm>
                <a:off x="6054445" y="3591140"/>
                <a:ext cx="298194" cy="296218"/>
              </a:xfrm>
              <a:custGeom>
                <a:avLst/>
                <a:gdLst/>
                <a:ahLst/>
                <a:cxnLst/>
                <a:rect l="l" t="t" r="r" b="b"/>
                <a:pathLst>
                  <a:path w="64" h="64" extrusionOk="0">
                    <a:moveTo>
                      <a:pt x="32" y="64"/>
                    </a:moveTo>
                    <a:cubicBezTo>
                      <a:pt x="14" y="64"/>
                      <a:pt x="0" y="50"/>
                      <a:pt x="0" y="32"/>
                    </a:cubicBezTo>
                    <a:cubicBezTo>
                      <a:pt x="0" y="14"/>
                      <a:pt x="14" y="0"/>
                      <a:pt x="32" y="0"/>
                    </a:cubicBezTo>
                    <a:cubicBezTo>
                      <a:pt x="44" y="0"/>
                      <a:pt x="55" y="7"/>
                      <a:pt x="60" y="17"/>
                    </a:cubicBezTo>
                    <a:cubicBezTo>
                      <a:pt x="63" y="22"/>
                      <a:pt x="64" y="27"/>
                      <a:pt x="64" y="32"/>
                    </a:cubicBezTo>
                    <a:cubicBezTo>
                      <a:pt x="64" y="50"/>
                      <a:pt x="50" y="64"/>
                      <a:pt x="32" y="64"/>
                    </a:cubicBezTo>
                    <a:close/>
                  </a:path>
                </a:pathLst>
              </a:custGeom>
              <a:noFill/>
              <a:ln w="19050" cap="flat"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158" name="Google Shape;158;p2"/>
              <p:cNvSpPr/>
              <p:nvPr/>
            </p:nvSpPr>
            <p:spPr>
              <a:xfrm>
                <a:off x="5499530" y="3591140"/>
                <a:ext cx="296218" cy="296218"/>
              </a:xfrm>
              <a:custGeom>
                <a:avLst/>
                <a:gdLst/>
                <a:ahLst/>
                <a:cxnLst/>
                <a:rect l="l" t="t" r="r" b="b"/>
                <a:pathLst>
                  <a:path w="64" h="64" extrusionOk="0">
                    <a:moveTo>
                      <a:pt x="32" y="64"/>
                    </a:moveTo>
                    <a:cubicBezTo>
                      <a:pt x="14" y="64"/>
                      <a:pt x="0" y="50"/>
                      <a:pt x="0" y="32"/>
                    </a:cubicBezTo>
                    <a:cubicBezTo>
                      <a:pt x="0" y="14"/>
                      <a:pt x="14" y="0"/>
                      <a:pt x="32" y="0"/>
                    </a:cubicBezTo>
                    <a:cubicBezTo>
                      <a:pt x="44" y="0"/>
                      <a:pt x="55" y="7"/>
                      <a:pt x="60" y="17"/>
                    </a:cubicBezTo>
                    <a:cubicBezTo>
                      <a:pt x="63" y="22"/>
                      <a:pt x="64" y="27"/>
                      <a:pt x="64" y="32"/>
                    </a:cubicBezTo>
                    <a:cubicBezTo>
                      <a:pt x="64" y="50"/>
                      <a:pt x="50" y="64"/>
                      <a:pt x="32" y="64"/>
                    </a:cubicBezTo>
                    <a:close/>
                  </a:path>
                </a:pathLst>
              </a:custGeom>
              <a:noFill/>
              <a:ln w="19050" cap="flat"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159" name="Google Shape;159;p2"/>
              <p:cNvSpPr/>
              <p:nvPr/>
            </p:nvSpPr>
            <p:spPr>
              <a:xfrm>
                <a:off x="5424488" y="3516098"/>
                <a:ext cx="446302" cy="446302"/>
              </a:xfrm>
              <a:custGeom>
                <a:avLst/>
                <a:gdLst/>
                <a:ahLst/>
                <a:cxnLst/>
                <a:rect l="l" t="t" r="r" b="b"/>
                <a:pathLst>
                  <a:path w="96" h="96" extrusionOk="0">
                    <a:moveTo>
                      <a:pt x="0" y="48"/>
                    </a:moveTo>
                    <a:cubicBezTo>
                      <a:pt x="0" y="40"/>
                      <a:pt x="2" y="32"/>
                      <a:pt x="6" y="25"/>
                    </a:cubicBezTo>
                    <a:cubicBezTo>
                      <a:pt x="14" y="10"/>
                      <a:pt x="30" y="0"/>
                      <a:pt x="48" y="0"/>
                    </a:cubicBezTo>
                    <a:cubicBezTo>
                      <a:pt x="75" y="0"/>
                      <a:pt x="96" y="21"/>
                      <a:pt x="96" y="48"/>
                    </a:cubicBezTo>
                    <a:cubicBezTo>
                      <a:pt x="96" y="75"/>
                      <a:pt x="75" y="96"/>
                      <a:pt x="48" y="96"/>
                    </a:cubicBezTo>
                    <a:cubicBezTo>
                      <a:pt x="21" y="96"/>
                      <a:pt x="0" y="75"/>
                      <a:pt x="0" y="48"/>
                    </a:cubicBezTo>
                    <a:close/>
                  </a:path>
                </a:pathLst>
              </a:custGeom>
              <a:noFill/>
              <a:ln w="19050" cap="flat"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160" name="Google Shape;160;p2"/>
              <p:cNvSpPr/>
              <p:nvPr/>
            </p:nvSpPr>
            <p:spPr>
              <a:xfrm>
                <a:off x="5981378" y="3237652"/>
                <a:ext cx="416681" cy="501596"/>
              </a:xfrm>
              <a:custGeom>
                <a:avLst/>
                <a:gdLst/>
                <a:ahLst/>
                <a:cxnLst/>
                <a:rect l="l" t="t" r="r" b="b"/>
                <a:pathLst>
                  <a:path w="90" h="108" extrusionOk="0">
                    <a:moveTo>
                      <a:pt x="0" y="108"/>
                    </a:moveTo>
                    <a:cubicBezTo>
                      <a:pt x="0" y="28"/>
                      <a:pt x="0" y="28"/>
                      <a:pt x="0" y="28"/>
                    </a:cubicBezTo>
                    <a:cubicBezTo>
                      <a:pt x="0" y="13"/>
                      <a:pt x="13" y="0"/>
                      <a:pt x="28" y="0"/>
                    </a:cubicBezTo>
                    <a:cubicBezTo>
                      <a:pt x="39" y="0"/>
                      <a:pt x="48" y="6"/>
                      <a:pt x="53" y="15"/>
                    </a:cubicBezTo>
                    <a:cubicBezTo>
                      <a:pt x="90" y="85"/>
                      <a:pt x="90" y="85"/>
                      <a:pt x="90" y="85"/>
                    </a:cubicBezTo>
                  </a:path>
                </a:pathLst>
              </a:custGeom>
              <a:noFill/>
              <a:ln w="19050" cap="flat"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161" name="Google Shape;161;p2"/>
              <p:cNvSpPr/>
              <p:nvPr/>
            </p:nvSpPr>
            <p:spPr>
              <a:xfrm>
                <a:off x="5452135" y="3237652"/>
                <a:ext cx="418655" cy="501596"/>
              </a:xfrm>
              <a:custGeom>
                <a:avLst/>
                <a:gdLst/>
                <a:ahLst/>
                <a:cxnLst/>
                <a:rect l="l" t="t" r="r" b="b"/>
                <a:pathLst>
                  <a:path w="90" h="108" extrusionOk="0">
                    <a:moveTo>
                      <a:pt x="90" y="108"/>
                    </a:moveTo>
                    <a:cubicBezTo>
                      <a:pt x="90" y="28"/>
                      <a:pt x="90" y="28"/>
                      <a:pt x="90" y="28"/>
                    </a:cubicBezTo>
                    <a:cubicBezTo>
                      <a:pt x="90" y="13"/>
                      <a:pt x="77" y="0"/>
                      <a:pt x="62" y="0"/>
                    </a:cubicBezTo>
                    <a:cubicBezTo>
                      <a:pt x="51" y="0"/>
                      <a:pt x="42" y="6"/>
                      <a:pt x="37" y="15"/>
                    </a:cubicBezTo>
                    <a:cubicBezTo>
                      <a:pt x="0" y="85"/>
                      <a:pt x="0" y="85"/>
                      <a:pt x="0" y="85"/>
                    </a:cubicBezTo>
                  </a:path>
                </a:pathLst>
              </a:custGeom>
              <a:noFill/>
              <a:ln w="19050" cap="flat"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162" name="Google Shape;162;p2"/>
              <p:cNvSpPr/>
              <p:nvPr/>
            </p:nvSpPr>
            <p:spPr>
              <a:xfrm>
                <a:off x="5870790" y="3646434"/>
                <a:ext cx="110588" cy="110588"/>
              </a:xfrm>
              <a:prstGeom prst="ellipse">
                <a:avLst/>
              </a:prstGeom>
              <a:noFill/>
              <a:ln w="19050" cap="flat"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163" name="Google Shape;163;p2"/>
              <p:cNvSpPr/>
              <p:nvPr/>
            </p:nvSpPr>
            <p:spPr>
              <a:xfrm>
                <a:off x="5870790" y="3330468"/>
                <a:ext cx="110588" cy="55294"/>
              </a:xfrm>
              <a:custGeom>
                <a:avLst/>
                <a:gdLst/>
                <a:ahLst/>
                <a:cxnLst/>
                <a:rect l="l" t="t" r="r" b="b"/>
                <a:pathLst>
                  <a:path w="24" h="12" extrusionOk="0">
                    <a:moveTo>
                      <a:pt x="24" y="12"/>
                    </a:moveTo>
                    <a:cubicBezTo>
                      <a:pt x="24" y="5"/>
                      <a:pt x="19" y="0"/>
                      <a:pt x="12" y="0"/>
                    </a:cubicBezTo>
                    <a:cubicBezTo>
                      <a:pt x="5" y="0"/>
                      <a:pt x="0" y="5"/>
                      <a:pt x="0" y="12"/>
                    </a:cubicBezTo>
                  </a:path>
                </a:pathLst>
              </a:custGeom>
              <a:noFill/>
              <a:ln w="19050" cap="flat"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164" name="Google Shape;164;p2"/>
              <p:cNvSpPr/>
              <p:nvPr/>
            </p:nvSpPr>
            <p:spPr>
              <a:xfrm>
                <a:off x="6018898" y="3144838"/>
                <a:ext cx="142185" cy="130336"/>
              </a:xfrm>
              <a:custGeom>
                <a:avLst/>
                <a:gdLst/>
                <a:ahLst/>
                <a:cxnLst/>
                <a:rect l="l" t="t" r="r" b="b"/>
                <a:pathLst>
                  <a:path w="31" h="28" extrusionOk="0">
                    <a:moveTo>
                      <a:pt x="0" y="28"/>
                    </a:moveTo>
                    <a:cubicBezTo>
                      <a:pt x="0" y="12"/>
                      <a:pt x="0" y="12"/>
                      <a:pt x="0" y="12"/>
                    </a:cubicBezTo>
                    <a:cubicBezTo>
                      <a:pt x="0" y="5"/>
                      <a:pt x="5" y="0"/>
                      <a:pt x="12" y="0"/>
                    </a:cubicBezTo>
                    <a:cubicBezTo>
                      <a:pt x="17" y="0"/>
                      <a:pt x="21" y="3"/>
                      <a:pt x="23" y="6"/>
                    </a:cubicBezTo>
                    <a:cubicBezTo>
                      <a:pt x="31" y="22"/>
                      <a:pt x="31" y="22"/>
                      <a:pt x="31" y="22"/>
                    </a:cubicBezTo>
                  </a:path>
                </a:pathLst>
              </a:custGeom>
              <a:noFill/>
              <a:ln w="19050" cap="flat"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165" name="Google Shape;165;p2"/>
              <p:cNvSpPr/>
              <p:nvPr/>
            </p:nvSpPr>
            <p:spPr>
              <a:xfrm>
                <a:off x="5689110" y="3144838"/>
                <a:ext cx="144160" cy="130336"/>
              </a:xfrm>
              <a:custGeom>
                <a:avLst/>
                <a:gdLst/>
                <a:ahLst/>
                <a:cxnLst/>
                <a:rect l="l" t="t" r="r" b="b"/>
                <a:pathLst>
                  <a:path w="31" h="28" extrusionOk="0">
                    <a:moveTo>
                      <a:pt x="31" y="28"/>
                    </a:moveTo>
                    <a:cubicBezTo>
                      <a:pt x="31" y="12"/>
                      <a:pt x="31" y="12"/>
                      <a:pt x="31" y="12"/>
                    </a:cubicBezTo>
                    <a:cubicBezTo>
                      <a:pt x="31" y="5"/>
                      <a:pt x="26" y="0"/>
                      <a:pt x="19" y="0"/>
                    </a:cubicBezTo>
                    <a:cubicBezTo>
                      <a:pt x="14" y="0"/>
                      <a:pt x="10" y="3"/>
                      <a:pt x="8" y="6"/>
                    </a:cubicBezTo>
                    <a:cubicBezTo>
                      <a:pt x="0" y="22"/>
                      <a:pt x="0" y="22"/>
                      <a:pt x="0" y="22"/>
                    </a:cubicBezTo>
                  </a:path>
                </a:pathLst>
              </a:custGeom>
              <a:noFill/>
              <a:ln w="19050" cap="flat"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nvGrpSpPr>
            <p:cNvPr id="166" name="Google Shape;166;p2"/>
            <p:cNvGrpSpPr/>
            <p:nvPr/>
          </p:nvGrpSpPr>
          <p:grpSpPr>
            <a:xfrm>
              <a:off x="1614395" y="1485428"/>
              <a:ext cx="71300" cy="134283"/>
              <a:chOff x="6215856" y="1659731"/>
              <a:chExt cx="190500" cy="358776"/>
            </a:xfrm>
          </p:grpSpPr>
          <p:sp>
            <p:nvSpPr>
              <p:cNvPr id="167" name="Google Shape;167;p2"/>
              <p:cNvSpPr/>
              <p:nvPr/>
            </p:nvSpPr>
            <p:spPr>
              <a:xfrm>
                <a:off x="6309519" y="1659731"/>
                <a:ext cx="82550" cy="101600"/>
              </a:xfrm>
              <a:custGeom>
                <a:avLst/>
                <a:gdLst/>
                <a:ahLst/>
                <a:cxnLst/>
                <a:rect l="l" t="t" r="r" b="b"/>
                <a:pathLst>
                  <a:path w="25" h="31" extrusionOk="0">
                    <a:moveTo>
                      <a:pt x="0" y="0"/>
                    </a:moveTo>
                    <a:cubicBezTo>
                      <a:pt x="0" y="18"/>
                      <a:pt x="0" y="18"/>
                      <a:pt x="0" y="18"/>
                    </a:cubicBezTo>
                    <a:cubicBezTo>
                      <a:pt x="13" y="19"/>
                      <a:pt x="21" y="23"/>
                      <a:pt x="25" y="31"/>
                    </a:cubicBezTo>
                  </a:path>
                </a:pathLst>
              </a:custGeom>
              <a:noFill/>
              <a:ln w="19050" cap="rnd"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168" name="Google Shape;168;p2"/>
              <p:cNvSpPr/>
              <p:nvPr/>
            </p:nvSpPr>
            <p:spPr>
              <a:xfrm>
                <a:off x="6309519" y="1962944"/>
                <a:ext cx="0" cy="55563"/>
              </a:xfrm>
              <a:custGeom>
                <a:avLst/>
                <a:gdLst/>
                <a:ahLst/>
                <a:cxnLst/>
                <a:rect l="l" t="t" r="r" b="b"/>
                <a:pathLst>
                  <a:path w="120000" h="35" extrusionOk="0">
                    <a:moveTo>
                      <a:pt x="0" y="4"/>
                    </a:moveTo>
                    <a:lnTo>
                      <a:pt x="0" y="0"/>
                    </a:lnTo>
                    <a:lnTo>
                      <a:pt x="0" y="0"/>
                    </a:lnTo>
                    <a:lnTo>
                      <a:pt x="0" y="4"/>
                    </a:lnTo>
                    <a:lnTo>
                      <a:pt x="0" y="35"/>
                    </a:lnTo>
                  </a:path>
                </a:pathLst>
              </a:custGeom>
              <a:noFill/>
              <a:ln w="19050" cap="rnd"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169" name="Google Shape;169;p2"/>
              <p:cNvSpPr/>
              <p:nvPr/>
            </p:nvSpPr>
            <p:spPr>
              <a:xfrm>
                <a:off x="6215856" y="1715294"/>
                <a:ext cx="190500" cy="250825"/>
              </a:xfrm>
              <a:custGeom>
                <a:avLst/>
                <a:gdLst/>
                <a:ahLst/>
                <a:cxnLst/>
                <a:rect l="l" t="t" r="r" b="b"/>
                <a:pathLst>
                  <a:path w="57" h="77" extrusionOk="0">
                    <a:moveTo>
                      <a:pt x="28" y="1"/>
                    </a:moveTo>
                    <a:cubicBezTo>
                      <a:pt x="16" y="0"/>
                      <a:pt x="8" y="3"/>
                      <a:pt x="5" y="11"/>
                    </a:cubicBezTo>
                    <a:cubicBezTo>
                      <a:pt x="0" y="23"/>
                      <a:pt x="8" y="32"/>
                      <a:pt x="28" y="38"/>
                    </a:cubicBezTo>
                    <a:cubicBezTo>
                      <a:pt x="28" y="38"/>
                      <a:pt x="28" y="38"/>
                      <a:pt x="28" y="38"/>
                    </a:cubicBezTo>
                    <a:cubicBezTo>
                      <a:pt x="49" y="44"/>
                      <a:pt x="57" y="53"/>
                      <a:pt x="52" y="65"/>
                    </a:cubicBezTo>
                    <a:cubicBezTo>
                      <a:pt x="49" y="73"/>
                      <a:pt x="41" y="77"/>
                      <a:pt x="28" y="76"/>
                    </a:cubicBezTo>
                  </a:path>
                </a:pathLst>
              </a:custGeom>
              <a:noFill/>
              <a:ln w="19050" cap="rnd"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170" name="Google Shape;170;p2"/>
              <p:cNvSpPr/>
              <p:nvPr/>
            </p:nvSpPr>
            <p:spPr>
              <a:xfrm>
                <a:off x="6225381" y="1916906"/>
                <a:ext cx="84138" cy="46038"/>
              </a:xfrm>
              <a:custGeom>
                <a:avLst/>
                <a:gdLst/>
                <a:ahLst/>
                <a:cxnLst/>
                <a:rect l="l" t="t" r="r" b="b"/>
                <a:pathLst>
                  <a:path w="25" h="14" extrusionOk="0">
                    <a:moveTo>
                      <a:pt x="25" y="14"/>
                    </a:moveTo>
                    <a:cubicBezTo>
                      <a:pt x="12" y="13"/>
                      <a:pt x="3" y="8"/>
                      <a:pt x="0" y="0"/>
                    </a:cubicBezTo>
                  </a:path>
                </a:pathLst>
              </a:custGeom>
              <a:noFill/>
              <a:ln w="19050" cap="rnd"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grpSp>
      <p:grpSp>
        <p:nvGrpSpPr>
          <p:cNvPr id="171" name="Google Shape;171;p2"/>
          <p:cNvGrpSpPr/>
          <p:nvPr/>
        </p:nvGrpSpPr>
        <p:grpSpPr>
          <a:xfrm>
            <a:off x="5296280" y="3970364"/>
            <a:ext cx="566338" cy="565747"/>
            <a:chOff x="3810000" y="2668588"/>
            <a:chExt cx="1522413" cy="1520825"/>
          </a:xfrm>
        </p:grpSpPr>
        <p:sp>
          <p:nvSpPr>
            <p:cNvPr id="172" name="Google Shape;172;p2"/>
            <p:cNvSpPr/>
            <p:nvPr/>
          </p:nvSpPr>
          <p:spPr>
            <a:xfrm>
              <a:off x="4806950" y="3667125"/>
              <a:ext cx="525463" cy="522288"/>
            </a:xfrm>
            <a:custGeom>
              <a:avLst/>
              <a:gdLst/>
              <a:ahLst/>
              <a:cxnLst/>
              <a:rect l="l" t="t" r="r" b="b"/>
              <a:pathLst>
                <a:path w="331" h="329" extrusionOk="0">
                  <a:moveTo>
                    <a:pt x="331" y="237"/>
                  </a:moveTo>
                  <a:lnTo>
                    <a:pt x="238" y="329"/>
                  </a:lnTo>
                  <a:lnTo>
                    <a:pt x="0" y="92"/>
                  </a:lnTo>
                  <a:lnTo>
                    <a:pt x="94" y="0"/>
                  </a:lnTo>
                  <a:lnTo>
                    <a:pt x="331" y="237"/>
                  </a:lnTo>
                  <a:lnTo>
                    <a:pt x="331" y="237"/>
                  </a:lnTo>
                  <a:close/>
                </a:path>
              </a:pathLst>
            </a:custGeom>
            <a:noFill/>
            <a:ln w="19050" cap="rnd"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173" name="Google Shape;173;p2"/>
            <p:cNvSpPr/>
            <p:nvPr/>
          </p:nvSpPr>
          <p:spPr>
            <a:xfrm>
              <a:off x="3810000" y="2668588"/>
              <a:ext cx="1250950" cy="1250950"/>
            </a:xfrm>
            <a:prstGeom prst="ellipse">
              <a:avLst/>
            </a:prstGeom>
            <a:noFill/>
            <a:ln w="19050" cap="rnd"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sp>
          <p:nvSpPr>
            <p:cNvPr id="174" name="Google Shape;174;p2"/>
            <p:cNvSpPr/>
            <p:nvPr/>
          </p:nvSpPr>
          <p:spPr>
            <a:xfrm>
              <a:off x="4429125" y="2792413"/>
              <a:ext cx="508000" cy="506413"/>
            </a:xfrm>
            <a:custGeom>
              <a:avLst/>
              <a:gdLst/>
              <a:ahLst/>
              <a:cxnLst/>
              <a:rect l="l" t="t" r="r" b="b"/>
              <a:pathLst>
                <a:path w="432" h="431" extrusionOk="0">
                  <a:moveTo>
                    <a:pt x="0" y="0"/>
                  </a:moveTo>
                  <a:cubicBezTo>
                    <a:pt x="239" y="0"/>
                    <a:pt x="432" y="193"/>
                    <a:pt x="432" y="431"/>
                  </a:cubicBezTo>
                </a:path>
              </a:pathLst>
            </a:custGeom>
            <a:noFill/>
            <a:ln w="19050" cap="rnd"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cxnSp>
          <p:nvCxnSpPr>
            <p:cNvPr id="175" name="Google Shape;175;p2"/>
            <p:cNvCxnSpPr/>
            <p:nvPr/>
          </p:nvCxnSpPr>
          <p:spPr>
            <a:xfrm>
              <a:off x="4419600" y="3024188"/>
              <a:ext cx="0" cy="98425"/>
            </a:xfrm>
            <a:prstGeom prst="straightConnector1">
              <a:avLst/>
            </a:prstGeom>
            <a:noFill/>
            <a:ln w="19050" cap="rnd" cmpd="sng">
              <a:solidFill>
                <a:schemeClr val="lt1"/>
              </a:solidFill>
              <a:prstDash val="solid"/>
              <a:round/>
              <a:headEnd type="none" w="sm" len="sm"/>
              <a:tailEnd type="none" w="sm" len="sm"/>
            </a:ln>
          </p:spPr>
        </p:cxnSp>
        <p:cxnSp>
          <p:nvCxnSpPr>
            <p:cNvPr id="176" name="Google Shape;176;p2"/>
            <p:cNvCxnSpPr/>
            <p:nvPr/>
          </p:nvCxnSpPr>
          <p:spPr>
            <a:xfrm>
              <a:off x="4419600" y="3556000"/>
              <a:ext cx="0" cy="98425"/>
            </a:xfrm>
            <a:prstGeom prst="straightConnector1">
              <a:avLst/>
            </a:prstGeom>
            <a:noFill/>
            <a:ln w="19050" cap="rnd" cmpd="sng">
              <a:solidFill>
                <a:schemeClr val="lt1"/>
              </a:solidFill>
              <a:prstDash val="solid"/>
              <a:round/>
              <a:headEnd type="none" w="sm" len="sm"/>
              <a:tailEnd type="none" w="sm" len="sm"/>
            </a:ln>
          </p:spPr>
        </p:cxnSp>
        <p:sp>
          <p:nvSpPr>
            <p:cNvPr id="177" name="Google Shape;177;p2"/>
            <p:cNvSpPr/>
            <p:nvPr/>
          </p:nvSpPr>
          <p:spPr>
            <a:xfrm>
              <a:off x="4183063" y="3116263"/>
              <a:ext cx="468313" cy="446088"/>
            </a:xfrm>
            <a:custGeom>
              <a:avLst/>
              <a:gdLst/>
              <a:ahLst/>
              <a:cxnLst/>
              <a:rect l="l" t="t" r="r" b="b"/>
              <a:pathLst>
                <a:path w="398" h="380" extrusionOk="0">
                  <a:moveTo>
                    <a:pt x="323" y="50"/>
                  </a:moveTo>
                  <a:cubicBezTo>
                    <a:pt x="284" y="37"/>
                    <a:pt x="249" y="25"/>
                    <a:pt x="214" y="21"/>
                  </a:cubicBezTo>
                  <a:cubicBezTo>
                    <a:pt x="24" y="0"/>
                    <a:pt x="0" y="191"/>
                    <a:pt x="202" y="190"/>
                  </a:cubicBezTo>
                  <a:cubicBezTo>
                    <a:pt x="398" y="189"/>
                    <a:pt x="379" y="380"/>
                    <a:pt x="189" y="359"/>
                  </a:cubicBezTo>
                  <a:cubicBezTo>
                    <a:pt x="154" y="355"/>
                    <a:pt x="119" y="343"/>
                    <a:pt x="81" y="330"/>
                  </a:cubicBezTo>
                </a:path>
              </a:pathLst>
            </a:custGeom>
            <a:noFill/>
            <a:ln w="19050" cap="rnd"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pSp>
      <p:sp>
        <p:nvSpPr>
          <p:cNvPr id="178" name="Google Shape;178;p2"/>
          <p:cNvSpPr txBox="1">
            <a:spLocks noGrp="1"/>
          </p:cNvSpPr>
          <p:nvPr>
            <p:ph type="title" idx="4294967295"/>
          </p:nvPr>
        </p:nvSpPr>
        <p:spPr>
          <a:xfrm>
            <a:off x="381000" y="457200"/>
            <a:ext cx="8915400" cy="9144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1400"/>
              <a:buNone/>
            </a:pPr>
            <a:r>
              <a:rPr lang="en-US" sz="2800"/>
              <a:t>Staff Compensation Structure Initiative - Phases</a:t>
            </a:r>
            <a:br>
              <a:rPr lang="en-US"/>
            </a:br>
            <a:br>
              <a:rPr lang="en-US" sz="2400" i="1"/>
            </a:br>
            <a:endParaRPr sz="2400" i="1"/>
          </a:p>
        </p:txBody>
      </p:sp>
      <p:pic>
        <p:nvPicPr>
          <p:cNvPr id="179" name="Google Shape;179;p2" descr="Map with pin outline"/>
          <p:cNvPicPr preferRelativeResize="0"/>
          <p:nvPr/>
        </p:nvPicPr>
        <p:blipFill rotWithShape="1">
          <a:blip r:embed="rId3">
            <a:alphaModFix/>
          </a:blip>
          <a:srcRect/>
          <a:stretch/>
        </p:blipFill>
        <p:spPr>
          <a:xfrm>
            <a:off x="2668169" y="3826242"/>
            <a:ext cx="757887" cy="757887"/>
          </a:xfrm>
          <a:prstGeom prst="rect">
            <a:avLst/>
          </a:prstGeom>
          <a:noFill/>
          <a:ln>
            <a:noFill/>
          </a:ln>
        </p:spPr>
      </p:pic>
      <p:sp>
        <p:nvSpPr>
          <p:cNvPr id="180" name="Google Shape;180;p2"/>
          <p:cNvSpPr/>
          <p:nvPr/>
        </p:nvSpPr>
        <p:spPr>
          <a:xfrm>
            <a:off x="671084" y="5651934"/>
            <a:ext cx="6134400" cy="3429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1" name="Google Shape;181;p2"/>
          <p:cNvSpPr/>
          <p:nvPr/>
        </p:nvSpPr>
        <p:spPr>
          <a:xfrm>
            <a:off x="583720" y="5660437"/>
            <a:ext cx="1753552" cy="351129"/>
          </a:xfrm>
          <a:custGeom>
            <a:avLst/>
            <a:gdLst/>
            <a:ahLst/>
            <a:cxnLst/>
            <a:rect l="l" t="t" r="r" b="b"/>
            <a:pathLst>
              <a:path w="1803138" h="342900" extrusionOk="0">
                <a:moveTo>
                  <a:pt x="0" y="0"/>
                </a:moveTo>
                <a:lnTo>
                  <a:pt x="1631688" y="0"/>
                </a:lnTo>
                <a:lnTo>
                  <a:pt x="1803138" y="171450"/>
                </a:lnTo>
                <a:lnTo>
                  <a:pt x="1631688" y="342900"/>
                </a:lnTo>
                <a:lnTo>
                  <a:pt x="0" y="342900"/>
                </a:lnTo>
                <a:lnTo>
                  <a:pt x="0" y="0"/>
                </a:lnTo>
                <a:close/>
              </a:path>
            </a:pathLst>
          </a:custGeom>
          <a:solidFill>
            <a:srgbClr val="7F7F7F"/>
          </a:solidFill>
          <a:ln w="25400" cap="flat" cmpd="sng">
            <a:solidFill>
              <a:schemeClr val="lt1"/>
            </a:solidFill>
            <a:prstDash val="solid"/>
            <a:round/>
            <a:headEnd type="none" w="sm" len="sm"/>
            <a:tailEnd type="none" w="sm" len="sm"/>
          </a:ln>
        </p:spPr>
        <p:txBody>
          <a:bodyPr spcFirstLastPara="1" wrap="square" lIns="74675" tIns="37325" rIns="104375" bIns="37325" anchor="ctr" anchorCtr="0">
            <a:noAutofit/>
          </a:bodyPr>
          <a:lstStyle/>
          <a:p>
            <a:pPr marL="0" marR="0" lvl="0" indent="0" algn="ctr" rtl="0">
              <a:lnSpc>
                <a:spcPct val="90000"/>
              </a:lnSpc>
              <a:spcBef>
                <a:spcPts val="0"/>
              </a:spcBef>
              <a:spcAft>
                <a:spcPts val="0"/>
              </a:spcAft>
              <a:buClr>
                <a:schemeClr val="accent5"/>
              </a:buClr>
              <a:buSzPts val="1200"/>
              <a:buFont typeface="Arial"/>
              <a:buNone/>
            </a:pPr>
            <a:r>
              <a:rPr lang="en-US" sz="1200" b="0" i="0" u="none" strike="noStrike" cap="none">
                <a:solidFill>
                  <a:schemeClr val="dk1"/>
                </a:solidFill>
                <a:latin typeface="Arial"/>
                <a:ea typeface="Arial"/>
                <a:cs typeface="Arial"/>
                <a:sym typeface="Arial"/>
              </a:rPr>
              <a:t>Nov 2022 - Jan 2023</a:t>
            </a:r>
            <a:endParaRPr sz="1400" b="0" i="0" u="none" strike="noStrike" cap="none">
              <a:solidFill>
                <a:schemeClr val="dk1"/>
              </a:solidFill>
              <a:latin typeface="Arial"/>
              <a:ea typeface="Arial"/>
              <a:cs typeface="Arial"/>
              <a:sym typeface="Arial"/>
            </a:endParaRPr>
          </a:p>
        </p:txBody>
      </p:sp>
      <p:sp>
        <p:nvSpPr>
          <p:cNvPr id="182" name="Google Shape;182;p2"/>
          <p:cNvSpPr/>
          <p:nvPr/>
        </p:nvSpPr>
        <p:spPr>
          <a:xfrm>
            <a:off x="2140353" y="5660437"/>
            <a:ext cx="1519144" cy="342900"/>
          </a:xfrm>
          <a:custGeom>
            <a:avLst/>
            <a:gdLst/>
            <a:ahLst/>
            <a:cxnLst/>
            <a:rect l="l" t="t" r="r" b="b"/>
            <a:pathLst>
              <a:path w="1803138" h="342900" extrusionOk="0">
                <a:moveTo>
                  <a:pt x="0" y="0"/>
                </a:moveTo>
                <a:lnTo>
                  <a:pt x="1631688" y="0"/>
                </a:lnTo>
                <a:lnTo>
                  <a:pt x="1803138" y="171450"/>
                </a:lnTo>
                <a:lnTo>
                  <a:pt x="1631688" y="342900"/>
                </a:lnTo>
                <a:lnTo>
                  <a:pt x="0" y="342900"/>
                </a:lnTo>
                <a:lnTo>
                  <a:pt x="171450" y="171450"/>
                </a:lnTo>
                <a:lnTo>
                  <a:pt x="0" y="0"/>
                </a:lnTo>
                <a:close/>
              </a:path>
            </a:pathLst>
          </a:custGeom>
          <a:solidFill>
            <a:srgbClr val="7F7F7F"/>
          </a:solidFill>
          <a:ln w="25400" cap="flat" cmpd="sng">
            <a:solidFill>
              <a:schemeClr val="lt1"/>
            </a:solidFill>
            <a:prstDash val="solid"/>
            <a:round/>
            <a:headEnd type="none" w="sm" len="sm"/>
            <a:tailEnd type="none" w="sm" len="sm"/>
          </a:ln>
        </p:spPr>
        <p:txBody>
          <a:bodyPr spcFirstLastPara="1" wrap="square" lIns="227450" tIns="37325" rIns="190100" bIns="37325" anchor="ctr" anchorCtr="0">
            <a:noAutofit/>
          </a:bodyPr>
          <a:lstStyle/>
          <a:p>
            <a:pPr marL="0" marR="0" lvl="0" indent="0" algn="ctr" rtl="0">
              <a:lnSpc>
                <a:spcPct val="90000"/>
              </a:lnSpc>
              <a:spcBef>
                <a:spcPts val="0"/>
              </a:spcBef>
              <a:spcAft>
                <a:spcPts val="0"/>
              </a:spcAft>
              <a:buClr>
                <a:schemeClr val="accent5"/>
              </a:buClr>
              <a:buSzPts val="1200"/>
              <a:buFont typeface="Arial"/>
              <a:buNone/>
            </a:pPr>
            <a:r>
              <a:rPr lang="en-US" sz="1200" b="0" i="0" u="none" strike="noStrike" cap="none">
                <a:solidFill>
                  <a:schemeClr val="dk1"/>
                </a:solidFill>
                <a:latin typeface="Arial"/>
                <a:ea typeface="Arial"/>
                <a:cs typeface="Arial"/>
                <a:sym typeface="Arial"/>
              </a:rPr>
              <a:t>Sep – Dec 2023</a:t>
            </a:r>
            <a:endParaRPr sz="1200" b="0" i="0" u="none" strike="noStrike" cap="none">
              <a:solidFill>
                <a:schemeClr val="dk1"/>
              </a:solidFill>
              <a:latin typeface="Arial"/>
              <a:ea typeface="Arial"/>
              <a:cs typeface="Arial"/>
              <a:sym typeface="Arial"/>
            </a:endParaRPr>
          </a:p>
        </p:txBody>
      </p:sp>
      <p:sp>
        <p:nvSpPr>
          <p:cNvPr id="183" name="Google Shape;183;p2"/>
          <p:cNvSpPr/>
          <p:nvPr/>
        </p:nvSpPr>
        <p:spPr>
          <a:xfrm>
            <a:off x="3462907" y="5651934"/>
            <a:ext cx="1929358" cy="360045"/>
          </a:xfrm>
          <a:custGeom>
            <a:avLst/>
            <a:gdLst/>
            <a:ahLst/>
            <a:cxnLst/>
            <a:rect l="l" t="t" r="r" b="b"/>
            <a:pathLst>
              <a:path w="1803138" h="342900" extrusionOk="0">
                <a:moveTo>
                  <a:pt x="0" y="0"/>
                </a:moveTo>
                <a:lnTo>
                  <a:pt x="1631688" y="0"/>
                </a:lnTo>
                <a:lnTo>
                  <a:pt x="1803138" y="171450"/>
                </a:lnTo>
                <a:lnTo>
                  <a:pt x="1631688" y="342900"/>
                </a:lnTo>
                <a:lnTo>
                  <a:pt x="0" y="342900"/>
                </a:lnTo>
                <a:lnTo>
                  <a:pt x="171450" y="171450"/>
                </a:lnTo>
                <a:lnTo>
                  <a:pt x="0" y="0"/>
                </a:lnTo>
                <a:close/>
              </a:path>
            </a:pathLst>
          </a:custGeom>
          <a:solidFill>
            <a:srgbClr val="BFBFBF"/>
          </a:solidFill>
          <a:ln w="25400" cap="flat" cmpd="sng">
            <a:solidFill>
              <a:schemeClr val="lt1"/>
            </a:solidFill>
            <a:prstDash val="solid"/>
            <a:round/>
            <a:headEnd type="none" w="sm" len="sm"/>
            <a:tailEnd type="none" w="sm" len="sm"/>
          </a:ln>
        </p:spPr>
        <p:txBody>
          <a:bodyPr spcFirstLastPara="1" wrap="square" lIns="227450" tIns="37325" rIns="190100" bIns="37325" anchor="ctr" anchorCtr="0">
            <a:noAutofit/>
          </a:bodyPr>
          <a:lstStyle/>
          <a:p>
            <a:pPr marL="0" marR="0" lvl="0" indent="0" algn="ctr" rtl="0">
              <a:lnSpc>
                <a:spcPct val="90000"/>
              </a:lnSpc>
              <a:spcBef>
                <a:spcPts val="0"/>
              </a:spcBef>
              <a:spcAft>
                <a:spcPts val="0"/>
              </a:spcAft>
              <a:buClr>
                <a:schemeClr val="accent5"/>
              </a:buClr>
              <a:buSzPts val="1200"/>
              <a:buFont typeface="Arial"/>
              <a:buNone/>
            </a:pPr>
            <a:r>
              <a:rPr lang="en-US" sz="1200" b="0" i="0" u="none" strike="noStrike" cap="none" dirty="0">
                <a:solidFill>
                  <a:schemeClr val="dk1"/>
                </a:solidFill>
                <a:latin typeface="Arial"/>
                <a:ea typeface="Arial"/>
                <a:cs typeface="Arial"/>
                <a:sym typeface="Arial"/>
              </a:rPr>
              <a:t>Sep 2023 – Apr 2024 </a:t>
            </a:r>
            <a:endParaRPr sz="1400" b="0" i="0" u="none" strike="noStrike" cap="none" dirty="0">
              <a:solidFill>
                <a:schemeClr val="dk1"/>
              </a:solidFill>
              <a:latin typeface="Arial"/>
              <a:ea typeface="Arial"/>
              <a:cs typeface="Arial"/>
              <a:sym typeface="Arial"/>
            </a:endParaRPr>
          </a:p>
        </p:txBody>
      </p:sp>
      <p:sp>
        <p:nvSpPr>
          <p:cNvPr id="184" name="Google Shape;184;p2"/>
          <p:cNvSpPr/>
          <p:nvPr/>
        </p:nvSpPr>
        <p:spPr>
          <a:xfrm>
            <a:off x="5214510" y="5651770"/>
            <a:ext cx="1676918" cy="366016"/>
          </a:xfrm>
          <a:custGeom>
            <a:avLst/>
            <a:gdLst/>
            <a:ahLst/>
            <a:cxnLst/>
            <a:rect l="l" t="t" r="r" b="b"/>
            <a:pathLst>
              <a:path w="1803138" h="342900" extrusionOk="0">
                <a:moveTo>
                  <a:pt x="0" y="0"/>
                </a:moveTo>
                <a:lnTo>
                  <a:pt x="1631688" y="0"/>
                </a:lnTo>
                <a:lnTo>
                  <a:pt x="1803138" y="171450"/>
                </a:lnTo>
                <a:lnTo>
                  <a:pt x="1631688" y="342900"/>
                </a:lnTo>
                <a:lnTo>
                  <a:pt x="0" y="342900"/>
                </a:lnTo>
                <a:lnTo>
                  <a:pt x="171450" y="171450"/>
                </a:lnTo>
                <a:lnTo>
                  <a:pt x="0" y="0"/>
                </a:lnTo>
                <a:close/>
              </a:path>
            </a:pathLst>
          </a:custGeom>
          <a:solidFill>
            <a:srgbClr val="BFBFBF"/>
          </a:solidFill>
          <a:ln w="25400" cap="flat" cmpd="sng">
            <a:solidFill>
              <a:schemeClr val="lt1"/>
            </a:solidFill>
            <a:prstDash val="solid"/>
            <a:round/>
            <a:headEnd type="none" w="sm" len="sm"/>
            <a:tailEnd type="none" w="sm" len="sm"/>
          </a:ln>
        </p:spPr>
        <p:txBody>
          <a:bodyPr spcFirstLastPara="1" wrap="square" lIns="227450" tIns="37325" rIns="190100" bIns="37325" anchor="ctr" anchorCtr="0">
            <a:noAutofit/>
          </a:bodyPr>
          <a:lstStyle/>
          <a:p>
            <a:pPr marL="0" marR="0" lvl="0" indent="0" algn="ctr" rtl="0">
              <a:lnSpc>
                <a:spcPct val="90000"/>
              </a:lnSpc>
              <a:spcBef>
                <a:spcPts val="0"/>
              </a:spcBef>
              <a:spcAft>
                <a:spcPts val="0"/>
              </a:spcAft>
              <a:buClr>
                <a:schemeClr val="accent5"/>
              </a:buClr>
              <a:buSzPts val="1200"/>
              <a:buFont typeface="Arial"/>
              <a:buNone/>
            </a:pPr>
            <a:r>
              <a:rPr lang="en-US" sz="1200" b="0" i="0" u="none" strike="noStrike" cap="none" dirty="0">
                <a:solidFill>
                  <a:schemeClr val="dk1"/>
                </a:solidFill>
                <a:latin typeface="Arial"/>
                <a:ea typeface="Arial"/>
                <a:cs typeface="Arial"/>
                <a:sym typeface="Arial"/>
              </a:rPr>
              <a:t>Mar – Jun 2024</a:t>
            </a:r>
            <a:endParaRPr sz="1200" b="0" i="0" u="none" strike="noStrike" cap="none" dirty="0">
              <a:solidFill>
                <a:schemeClr val="dk1"/>
              </a:solidFill>
              <a:latin typeface="Arial"/>
              <a:ea typeface="Arial"/>
              <a:cs typeface="Arial"/>
              <a:sym typeface="Arial"/>
            </a:endParaRPr>
          </a:p>
        </p:txBody>
      </p:sp>
      <p:sp>
        <p:nvSpPr>
          <p:cNvPr id="185" name="Google Shape;185;p2"/>
          <p:cNvSpPr/>
          <p:nvPr/>
        </p:nvSpPr>
        <p:spPr>
          <a:xfrm>
            <a:off x="6722764" y="5646348"/>
            <a:ext cx="1731012" cy="365217"/>
          </a:xfrm>
          <a:custGeom>
            <a:avLst/>
            <a:gdLst/>
            <a:ahLst/>
            <a:cxnLst/>
            <a:rect l="l" t="t" r="r" b="b"/>
            <a:pathLst>
              <a:path w="1803138" h="342900" extrusionOk="0">
                <a:moveTo>
                  <a:pt x="0" y="0"/>
                </a:moveTo>
                <a:lnTo>
                  <a:pt x="1631688" y="0"/>
                </a:lnTo>
                <a:lnTo>
                  <a:pt x="1803138" y="171450"/>
                </a:lnTo>
                <a:lnTo>
                  <a:pt x="1631688" y="342900"/>
                </a:lnTo>
                <a:lnTo>
                  <a:pt x="0" y="342900"/>
                </a:lnTo>
                <a:lnTo>
                  <a:pt x="171450" y="171450"/>
                </a:lnTo>
                <a:lnTo>
                  <a:pt x="0" y="0"/>
                </a:lnTo>
                <a:close/>
              </a:path>
            </a:pathLst>
          </a:custGeom>
          <a:solidFill>
            <a:srgbClr val="BFBFBF"/>
          </a:solidFill>
          <a:ln w="25400" cap="flat" cmpd="sng">
            <a:solidFill>
              <a:schemeClr val="lt1"/>
            </a:solidFill>
            <a:prstDash val="solid"/>
            <a:round/>
            <a:headEnd type="none" w="sm" len="sm"/>
            <a:tailEnd type="none" w="sm" len="sm"/>
          </a:ln>
        </p:spPr>
        <p:txBody>
          <a:bodyPr spcFirstLastPara="1" wrap="square" lIns="227450" tIns="37325" rIns="190100" bIns="37325" anchor="ctr" anchorCtr="0">
            <a:noAutofit/>
          </a:bodyPr>
          <a:lstStyle/>
          <a:p>
            <a:pPr marL="0" marR="0" lvl="0" indent="0" algn="ctr" rtl="0">
              <a:lnSpc>
                <a:spcPct val="90000"/>
              </a:lnSpc>
              <a:spcBef>
                <a:spcPts val="0"/>
              </a:spcBef>
              <a:spcAft>
                <a:spcPts val="0"/>
              </a:spcAft>
              <a:buClr>
                <a:schemeClr val="accent5"/>
              </a:buClr>
              <a:buSzPts val="1200"/>
              <a:buFont typeface="Arial"/>
              <a:buNone/>
            </a:pPr>
            <a:r>
              <a:rPr lang="en-US" sz="1200" b="0" i="0" u="none" strike="noStrike" cap="none">
                <a:solidFill>
                  <a:schemeClr val="dk1"/>
                </a:solidFill>
                <a:latin typeface="Arial"/>
                <a:ea typeface="Arial"/>
                <a:cs typeface="Arial"/>
                <a:sym typeface="Arial"/>
              </a:rPr>
              <a:t>Jun – Jul 2024</a:t>
            </a:r>
            <a:endParaRPr sz="1200" b="0" i="0" u="none" strike="noStrike" cap="none">
              <a:solidFill>
                <a:schemeClr val="dk1"/>
              </a:solidFill>
              <a:latin typeface="Arial"/>
              <a:ea typeface="Arial"/>
              <a:cs typeface="Arial"/>
              <a:sym typeface="Arial"/>
            </a:endParaRPr>
          </a:p>
        </p:txBody>
      </p:sp>
      <p:sp>
        <p:nvSpPr>
          <p:cNvPr id="186" name="Google Shape;186;p2"/>
          <p:cNvSpPr txBox="1"/>
          <p:nvPr/>
        </p:nvSpPr>
        <p:spPr>
          <a:xfrm>
            <a:off x="418375" y="1219200"/>
            <a:ext cx="8787000" cy="954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Arial"/>
                <a:ea typeface="Arial"/>
                <a:cs typeface="Arial"/>
                <a:sym typeface="Arial"/>
              </a:rPr>
              <a:t>Michigan Tech has partnered with </a:t>
            </a:r>
            <a:r>
              <a:rPr lang="en-US" sz="1400" b="1" i="0" u="none" strike="noStrike" cap="none" dirty="0">
                <a:solidFill>
                  <a:srgbClr val="000000"/>
                </a:solidFill>
                <a:latin typeface="Arial"/>
                <a:ea typeface="Arial"/>
                <a:cs typeface="Arial"/>
                <a:sym typeface="Arial"/>
              </a:rPr>
              <a:t>Segal Company</a:t>
            </a:r>
            <a:r>
              <a:rPr lang="en-US" sz="1400" b="0" i="0" u="none" strike="noStrike" cap="none" dirty="0">
                <a:solidFill>
                  <a:srgbClr val="000000"/>
                </a:solidFill>
                <a:latin typeface="Arial"/>
                <a:ea typeface="Arial"/>
                <a:cs typeface="Arial"/>
                <a:sym typeface="Arial"/>
              </a:rPr>
              <a:t>, a human resources consulting firm with an extensive portfolio of experience in higher education, to support Human Resources on this project </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br>
              <a:rPr lang="en-US" sz="1400" b="0" i="0" u="none" strike="noStrike" cap="none" dirty="0">
                <a:solidFill>
                  <a:srgbClr val="000000"/>
                </a:solidFill>
                <a:latin typeface="Arial"/>
                <a:ea typeface="Arial"/>
                <a:cs typeface="Arial"/>
                <a:sym typeface="Arial"/>
              </a:rPr>
            </a:br>
            <a:endParaRPr sz="1400" b="0" i="0" u="none" strike="noStrike" cap="none" dirty="0">
              <a:solidFill>
                <a:srgbClr val="000000"/>
              </a:solidFill>
              <a:latin typeface="Arial"/>
              <a:ea typeface="Arial"/>
              <a:cs typeface="Arial"/>
              <a:sym typeface="Arial"/>
            </a:endParaRPr>
          </a:p>
        </p:txBody>
      </p:sp>
      <p:pic>
        <p:nvPicPr>
          <p:cNvPr id="187" name="Google Shape;187;p2"/>
          <p:cNvPicPr preferRelativeResize="0"/>
          <p:nvPr/>
        </p:nvPicPr>
        <p:blipFill rotWithShape="1">
          <a:blip r:embed="rId4">
            <a:alphaModFix/>
          </a:blip>
          <a:srcRect/>
          <a:stretch/>
        </p:blipFill>
        <p:spPr>
          <a:xfrm>
            <a:off x="0" y="6477000"/>
            <a:ext cx="9144000" cy="381000"/>
          </a:xfrm>
          <a:prstGeom prst="rect">
            <a:avLst/>
          </a:prstGeom>
          <a:noFill/>
          <a:ln>
            <a:noFill/>
          </a:ln>
        </p:spPr>
      </p:pic>
      <p:pic>
        <p:nvPicPr>
          <p:cNvPr id="188" name="Google Shape;188;p2"/>
          <p:cNvPicPr preferRelativeResize="0"/>
          <p:nvPr/>
        </p:nvPicPr>
        <p:blipFill rotWithShape="1">
          <a:blip r:embed="rId5">
            <a:alphaModFix/>
          </a:blip>
          <a:srcRect/>
          <a:stretch/>
        </p:blipFill>
        <p:spPr>
          <a:xfrm>
            <a:off x="6343681" y="6609651"/>
            <a:ext cx="2650863" cy="15141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6"/>
                                        </p:tgtEl>
                                        <p:attrNameLst>
                                          <p:attrName>style.visibility</p:attrName>
                                        </p:attrNameLst>
                                      </p:cBhvr>
                                      <p:to>
                                        <p:strVal val="visible"/>
                                      </p:to>
                                    </p:set>
                                    <p:animEffect transition="in" filter="fade">
                                      <p:cBhvr>
                                        <p:cTn id="7" dur="500"/>
                                        <p:tgtEl>
                                          <p:spTgt spid="116"/>
                                        </p:tgtEl>
                                      </p:cBhvr>
                                    </p:animEffect>
                                  </p:childTnLst>
                                </p:cTn>
                              </p:par>
                              <p:par>
                                <p:cTn id="8" presetID="10" presetClass="entr" presetSubtype="0" fill="hold" nodeType="withEffect">
                                  <p:stCondLst>
                                    <p:cond delay="0"/>
                                  </p:stCondLst>
                                  <p:childTnLst>
                                    <p:set>
                                      <p:cBhvr>
                                        <p:cTn id="9" dur="1" fill="hold">
                                          <p:stCondLst>
                                            <p:cond delay="0"/>
                                          </p:stCondLst>
                                        </p:cTn>
                                        <p:tgtEl>
                                          <p:spTgt spid="153"/>
                                        </p:tgtEl>
                                        <p:attrNameLst>
                                          <p:attrName>style.visibility</p:attrName>
                                        </p:attrNameLst>
                                      </p:cBhvr>
                                      <p:to>
                                        <p:strVal val="visible"/>
                                      </p:to>
                                    </p:set>
                                    <p:animEffect transition="in" filter="fade">
                                      <p:cBhvr>
                                        <p:cTn id="10" dur="500"/>
                                        <p:tgtEl>
                                          <p:spTgt spid="153"/>
                                        </p:tgtEl>
                                      </p:cBhvr>
                                    </p:animEffect>
                                  </p:childTnLst>
                                </p:cTn>
                              </p:par>
                              <p:par>
                                <p:cTn id="11" presetID="10" presetClass="entr" presetSubtype="0" fill="hold" nodeType="withEffect">
                                  <p:stCondLst>
                                    <p:cond delay="0"/>
                                  </p:stCondLst>
                                  <p:childTnLst>
                                    <p:set>
                                      <p:cBhvr>
                                        <p:cTn id="12" dur="1" fill="hold">
                                          <p:stCondLst>
                                            <p:cond delay="0"/>
                                          </p:stCondLst>
                                        </p:cTn>
                                        <p:tgtEl>
                                          <p:spTgt spid="181"/>
                                        </p:tgtEl>
                                        <p:attrNameLst>
                                          <p:attrName>style.visibility</p:attrName>
                                        </p:attrNameLst>
                                      </p:cBhvr>
                                      <p:to>
                                        <p:strVal val="visible"/>
                                      </p:to>
                                    </p:set>
                                    <p:animEffect transition="in" filter="fade">
                                      <p:cBhvr>
                                        <p:cTn id="13" dur="500"/>
                                        <p:tgtEl>
                                          <p:spTgt spid="181"/>
                                        </p:tgtEl>
                                      </p:cBhvr>
                                    </p:animEffect>
                                  </p:childTnLst>
                                </p:cTn>
                              </p:par>
                              <p:par>
                                <p:cTn id="14" presetID="10" presetClass="entr" presetSubtype="0" fill="hold" nodeType="withEffect">
                                  <p:stCondLst>
                                    <p:cond delay="0"/>
                                  </p:stCondLst>
                                  <p:childTnLst>
                                    <p:set>
                                      <p:cBhvr>
                                        <p:cTn id="15" dur="1" fill="hold">
                                          <p:stCondLst>
                                            <p:cond delay="0"/>
                                          </p:stCondLst>
                                        </p:cTn>
                                        <p:tgtEl>
                                          <p:spTgt spid="109"/>
                                        </p:tgtEl>
                                        <p:attrNameLst>
                                          <p:attrName>style.visibility</p:attrName>
                                        </p:attrNameLst>
                                      </p:cBhvr>
                                      <p:to>
                                        <p:strVal val="visible"/>
                                      </p:to>
                                    </p:set>
                                    <p:animEffect transition="in" filter="fade">
                                      <p:cBhvr>
                                        <p:cTn id="16" dur="500"/>
                                        <p:tgtEl>
                                          <p:spTgt spid="109"/>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13"/>
                                        </p:tgtEl>
                                        <p:attrNameLst>
                                          <p:attrName>style.visibility</p:attrName>
                                        </p:attrNameLst>
                                      </p:cBhvr>
                                      <p:to>
                                        <p:strVal val="visible"/>
                                      </p:to>
                                    </p:set>
                                    <p:animEffect transition="in" filter="fade">
                                      <p:cBhvr>
                                        <p:cTn id="21" dur="500"/>
                                        <p:tgtEl>
                                          <p:spTgt spid="113"/>
                                        </p:tgtEl>
                                      </p:cBhvr>
                                    </p:animEffect>
                                  </p:childTnLst>
                                </p:cTn>
                              </p:par>
                              <p:par>
                                <p:cTn id="22" presetID="10" presetClass="entr" presetSubtype="0" fill="hold" nodeType="withEffect">
                                  <p:stCondLst>
                                    <p:cond delay="0"/>
                                  </p:stCondLst>
                                  <p:childTnLst>
                                    <p:set>
                                      <p:cBhvr>
                                        <p:cTn id="23" dur="1" fill="hold">
                                          <p:stCondLst>
                                            <p:cond delay="0"/>
                                          </p:stCondLst>
                                        </p:cTn>
                                        <p:tgtEl>
                                          <p:spTgt spid="115"/>
                                        </p:tgtEl>
                                        <p:attrNameLst>
                                          <p:attrName>style.visibility</p:attrName>
                                        </p:attrNameLst>
                                      </p:cBhvr>
                                      <p:to>
                                        <p:strVal val="visible"/>
                                      </p:to>
                                    </p:set>
                                    <p:animEffect transition="in" filter="fade">
                                      <p:cBhvr>
                                        <p:cTn id="24" dur="500"/>
                                        <p:tgtEl>
                                          <p:spTgt spid="115"/>
                                        </p:tgtEl>
                                      </p:cBhvr>
                                    </p:animEffect>
                                  </p:childTnLst>
                                </p:cTn>
                              </p:par>
                              <p:par>
                                <p:cTn id="25" presetID="10" presetClass="entr" presetSubtype="0" fill="hold" nodeType="withEffect">
                                  <p:stCondLst>
                                    <p:cond delay="0"/>
                                  </p:stCondLst>
                                  <p:childTnLst>
                                    <p:set>
                                      <p:cBhvr>
                                        <p:cTn id="26" dur="1" fill="hold">
                                          <p:stCondLst>
                                            <p:cond delay="0"/>
                                          </p:stCondLst>
                                        </p:cTn>
                                        <p:tgtEl>
                                          <p:spTgt spid="182"/>
                                        </p:tgtEl>
                                        <p:attrNameLst>
                                          <p:attrName>style.visibility</p:attrName>
                                        </p:attrNameLst>
                                      </p:cBhvr>
                                      <p:to>
                                        <p:strVal val="visible"/>
                                      </p:to>
                                    </p:set>
                                    <p:animEffect transition="in" filter="fade">
                                      <p:cBhvr>
                                        <p:cTn id="27" dur="500"/>
                                        <p:tgtEl>
                                          <p:spTgt spid="18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23"/>
                                        </p:tgtEl>
                                        <p:attrNameLst>
                                          <p:attrName>style.visibility</p:attrName>
                                        </p:attrNameLst>
                                      </p:cBhvr>
                                      <p:to>
                                        <p:strVal val="visible"/>
                                      </p:to>
                                    </p:set>
                                    <p:animEffect transition="in" filter="fade">
                                      <p:cBhvr>
                                        <p:cTn id="32" dur="500"/>
                                        <p:tgtEl>
                                          <p:spTgt spid="123"/>
                                        </p:tgtEl>
                                      </p:cBhvr>
                                    </p:animEffect>
                                  </p:childTnLst>
                                </p:cTn>
                              </p:par>
                              <p:par>
                                <p:cTn id="33" presetID="10" presetClass="entr" presetSubtype="0" fill="hold" nodeType="withEffect">
                                  <p:stCondLst>
                                    <p:cond delay="0"/>
                                  </p:stCondLst>
                                  <p:childTnLst>
                                    <p:set>
                                      <p:cBhvr>
                                        <p:cTn id="34" dur="1" fill="hold">
                                          <p:stCondLst>
                                            <p:cond delay="0"/>
                                          </p:stCondLst>
                                        </p:cTn>
                                        <p:tgtEl>
                                          <p:spTgt spid="111"/>
                                        </p:tgtEl>
                                        <p:attrNameLst>
                                          <p:attrName>style.visibility</p:attrName>
                                        </p:attrNameLst>
                                      </p:cBhvr>
                                      <p:to>
                                        <p:strVal val="visible"/>
                                      </p:to>
                                    </p:set>
                                    <p:animEffect transition="in" filter="fade">
                                      <p:cBhvr>
                                        <p:cTn id="35" dur="500"/>
                                        <p:tgtEl>
                                          <p:spTgt spid="111"/>
                                        </p:tgtEl>
                                      </p:cBhvr>
                                    </p:animEffect>
                                  </p:childTnLst>
                                </p:cTn>
                              </p:par>
                              <p:par>
                                <p:cTn id="36" presetID="10" presetClass="entr" presetSubtype="0" fill="hold" nodeType="withEffect">
                                  <p:stCondLst>
                                    <p:cond delay="0"/>
                                  </p:stCondLst>
                                  <p:childTnLst>
                                    <p:set>
                                      <p:cBhvr>
                                        <p:cTn id="37" dur="1" fill="hold">
                                          <p:stCondLst>
                                            <p:cond delay="0"/>
                                          </p:stCondLst>
                                        </p:cTn>
                                        <p:tgtEl>
                                          <p:spTgt spid="183"/>
                                        </p:tgtEl>
                                        <p:attrNameLst>
                                          <p:attrName>style.visibility</p:attrName>
                                        </p:attrNameLst>
                                      </p:cBhvr>
                                      <p:to>
                                        <p:strVal val="visible"/>
                                      </p:to>
                                    </p:set>
                                    <p:animEffect transition="in" filter="fade">
                                      <p:cBhvr>
                                        <p:cTn id="38" dur="500"/>
                                        <p:tgtEl>
                                          <p:spTgt spid="183"/>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112"/>
                                        </p:tgtEl>
                                        <p:attrNameLst>
                                          <p:attrName>style.visibility</p:attrName>
                                        </p:attrNameLst>
                                      </p:cBhvr>
                                      <p:to>
                                        <p:strVal val="visible"/>
                                      </p:to>
                                    </p:set>
                                    <p:animEffect transition="in" filter="fade">
                                      <p:cBhvr>
                                        <p:cTn id="43" dur="500"/>
                                        <p:tgtEl>
                                          <p:spTgt spid="112"/>
                                        </p:tgtEl>
                                      </p:cBhvr>
                                    </p:animEffect>
                                  </p:childTnLst>
                                </p:cTn>
                              </p:par>
                              <p:par>
                                <p:cTn id="44" presetID="10" presetClass="entr" presetSubtype="0" fill="hold" nodeType="withEffect">
                                  <p:stCondLst>
                                    <p:cond delay="0"/>
                                  </p:stCondLst>
                                  <p:childTnLst>
                                    <p:set>
                                      <p:cBhvr>
                                        <p:cTn id="45" dur="1" fill="hold">
                                          <p:stCondLst>
                                            <p:cond delay="0"/>
                                          </p:stCondLst>
                                        </p:cTn>
                                        <p:tgtEl>
                                          <p:spTgt spid="114"/>
                                        </p:tgtEl>
                                        <p:attrNameLst>
                                          <p:attrName>style.visibility</p:attrName>
                                        </p:attrNameLst>
                                      </p:cBhvr>
                                      <p:to>
                                        <p:strVal val="visible"/>
                                      </p:to>
                                    </p:set>
                                    <p:animEffect transition="in" filter="fade">
                                      <p:cBhvr>
                                        <p:cTn id="46" dur="500"/>
                                        <p:tgtEl>
                                          <p:spTgt spid="114"/>
                                        </p:tgtEl>
                                      </p:cBhvr>
                                    </p:animEffect>
                                  </p:childTnLst>
                                </p:cTn>
                              </p:par>
                              <p:par>
                                <p:cTn id="47" presetID="10" presetClass="entr" presetSubtype="0" fill="hold" nodeType="withEffect">
                                  <p:stCondLst>
                                    <p:cond delay="0"/>
                                  </p:stCondLst>
                                  <p:childTnLst>
                                    <p:set>
                                      <p:cBhvr>
                                        <p:cTn id="48" dur="1" fill="hold">
                                          <p:stCondLst>
                                            <p:cond delay="0"/>
                                          </p:stCondLst>
                                        </p:cTn>
                                        <p:tgtEl>
                                          <p:spTgt spid="184"/>
                                        </p:tgtEl>
                                        <p:attrNameLst>
                                          <p:attrName>style.visibility</p:attrName>
                                        </p:attrNameLst>
                                      </p:cBhvr>
                                      <p:to>
                                        <p:strVal val="visible"/>
                                      </p:to>
                                    </p:set>
                                    <p:animEffect transition="in" filter="fade">
                                      <p:cBhvr>
                                        <p:cTn id="49" dur="500"/>
                                        <p:tgtEl>
                                          <p:spTgt spid="184"/>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124"/>
                                        </p:tgtEl>
                                        <p:attrNameLst>
                                          <p:attrName>style.visibility</p:attrName>
                                        </p:attrNameLst>
                                      </p:cBhvr>
                                      <p:to>
                                        <p:strVal val="visible"/>
                                      </p:to>
                                    </p:set>
                                    <p:animEffect transition="in" filter="fade">
                                      <p:cBhvr>
                                        <p:cTn id="54" dur="500"/>
                                        <p:tgtEl>
                                          <p:spTgt spid="124"/>
                                        </p:tgtEl>
                                      </p:cBhvr>
                                    </p:animEffect>
                                  </p:childTnLst>
                                </p:cTn>
                              </p:par>
                              <p:par>
                                <p:cTn id="55" presetID="10" presetClass="entr" presetSubtype="0" fill="hold" nodeType="withEffect">
                                  <p:stCondLst>
                                    <p:cond delay="0"/>
                                  </p:stCondLst>
                                  <p:childTnLst>
                                    <p:set>
                                      <p:cBhvr>
                                        <p:cTn id="56" dur="1" fill="hold">
                                          <p:stCondLst>
                                            <p:cond delay="0"/>
                                          </p:stCondLst>
                                        </p:cTn>
                                        <p:tgtEl>
                                          <p:spTgt spid="110"/>
                                        </p:tgtEl>
                                        <p:attrNameLst>
                                          <p:attrName>style.visibility</p:attrName>
                                        </p:attrNameLst>
                                      </p:cBhvr>
                                      <p:to>
                                        <p:strVal val="visible"/>
                                      </p:to>
                                    </p:set>
                                    <p:animEffect transition="in" filter="fade">
                                      <p:cBhvr>
                                        <p:cTn id="57" dur="500"/>
                                        <p:tgtEl>
                                          <p:spTgt spid="110"/>
                                        </p:tgtEl>
                                      </p:cBhvr>
                                    </p:animEffect>
                                  </p:childTnLst>
                                </p:cTn>
                              </p:par>
                              <p:par>
                                <p:cTn id="58" presetID="10" presetClass="entr" presetSubtype="0" fill="hold" nodeType="withEffect">
                                  <p:stCondLst>
                                    <p:cond delay="0"/>
                                  </p:stCondLst>
                                  <p:childTnLst>
                                    <p:set>
                                      <p:cBhvr>
                                        <p:cTn id="59" dur="1" fill="hold">
                                          <p:stCondLst>
                                            <p:cond delay="0"/>
                                          </p:stCondLst>
                                        </p:cTn>
                                        <p:tgtEl>
                                          <p:spTgt spid="185"/>
                                        </p:tgtEl>
                                        <p:attrNameLst>
                                          <p:attrName>style.visibility</p:attrName>
                                        </p:attrNameLst>
                                      </p:cBhvr>
                                      <p:to>
                                        <p:strVal val="visible"/>
                                      </p:to>
                                    </p:set>
                                    <p:animEffect transition="in" filter="fade">
                                      <p:cBhvr>
                                        <p:cTn id="60" dur="500"/>
                                        <p:tgtEl>
                                          <p:spTgt spid="1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4"/>
          <p:cNvSpPr txBox="1">
            <a:spLocks noGrp="1"/>
          </p:cNvSpPr>
          <p:nvPr>
            <p:ph type="title" idx="4294967295"/>
          </p:nvPr>
        </p:nvSpPr>
        <p:spPr>
          <a:xfrm>
            <a:off x="381000" y="457200"/>
            <a:ext cx="8915400" cy="9144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1400"/>
              <a:buNone/>
            </a:pPr>
            <a:r>
              <a:rPr lang="en-US" dirty="0"/>
              <a:t>Phase 2 – Staff Compensation Philosophy </a:t>
            </a:r>
            <a:br>
              <a:rPr lang="en-US" dirty="0"/>
            </a:br>
            <a:r>
              <a:rPr lang="en-US" sz="2400" i="1" dirty="0"/>
              <a:t>Key Highlights</a:t>
            </a:r>
            <a:endParaRPr sz="2400" i="1" dirty="0"/>
          </a:p>
        </p:txBody>
      </p:sp>
      <p:grpSp>
        <p:nvGrpSpPr>
          <p:cNvPr id="196" name="Google Shape;196;p4"/>
          <p:cNvGrpSpPr/>
          <p:nvPr/>
        </p:nvGrpSpPr>
        <p:grpSpPr>
          <a:xfrm>
            <a:off x="4550925" y="1631769"/>
            <a:ext cx="4364381" cy="4200525"/>
            <a:chOff x="2341125" y="1981200"/>
            <a:chExt cx="4364381" cy="4200525"/>
          </a:xfrm>
        </p:grpSpPr>
        <p:sp>
          <p:nvSpPr>
            <p:cNvPr id="197" name="Google Shape;197;p4"/>
            <p:cNvSpPr/>
            <p:nvPr/>
          </p:nvSpPr>
          <p:spPr>
            <a:xfrm>
              <a:off x="3620524" y="1981200"/>
              <a:ext cx="1709738" cy="1154113"/>
            </a:xfrm>
            <a:custGeom>
              <a:avLst/>
              <a:gdLst/>
              <a:ahLst/>
              <a:cxnLst/>
              <a:rect l="l" t="t" r="r" b="b"/>
              <a:pathLst>
                <a:path w="1077" h="727" extrusionOk="0">
                  <a:moveTo>
                    <a:pt x="0" y="115"/>
                  </a:moveTo>
                  <a:lnTo>
                    <a:pt x="295" y="727"/>
                  </a:lnTo>
                  <a:lnTo>
                    <a:pt x="295" y="727"/>
                  </a:lnTo>
                  <a:lnTo>
                    <a:pt x="324" y="717"/>
                  </a:lnTo>
                  <a:lnTo>
                    <a:pt x="354" y="707"/>
                  </a:lnTo>
                  <a:lnTo>
                    <a:pt x="382" y="699"/>
                  </a:lnTo>
                  <a:lnTo>
                    <a:pt x="412" y="692"/>
                  </a:lnTo>
                  <a:lnTo>
                    <a:pt x="442" y="687"/>
                  </a:lnTo>
                  <a:lnTo>
                    <a:pt x="474" y="682"/>
                  </a:lnTo>
                  <a:lnTo>
                    <a:pt x="504" y="681"/>
                  </a:lnTo>
                  <a:lnTo>
                    <a:pt x="535" y="679"/>
                  </a:lnTo>
                  <a:lnTo>
                    <a:pt x="565" y="681"/>
                  </a:lnTo>
                  <a:lnTo>
                    <a:pt x="597" y="682"/>
                  </a:lnTo>
                  <a:lnTo>
                    <a:pt x="627" y="686"/>
                  </a:lnTo>
                  <a:lnTo>
                    <a:pt x="659" y="691"/>
                  </a:lnTo>
                  <a:lnTo>
                    <a:pt x="689" y="697"/>
                  </a:lnTo>
                  <a:lnTo>
                    <a:pt x="720" y="706"/>
                  </a:lnTo>
                  <a:lnTo>
                    <a:pt x="750" y="716"/>
                  </a:lnTo>
                  <a:lnTo>
                    <a:pt x="780" y="727"/>
                  </a:lnTo>
                  <a:lnTo>
                    <a:pt x="1077" y="115"/>
                  </a:lnTo>
                  <a:lnTo>
                    <a:pt x="1077" y="115"/>
                  </a:lnTo>
                  <a:lnTo>
                    <a:pt x="1014" y="88"/>
                  </a:lnTo>
                  <a:lnTo>
                    <a:pt x="950" y="67"/>
                  </a:lnTo>
                  <a:lnTo>
                    <a:pt x="884" y="47"/>
                  </a:lnTo>
                  <a:lnTo>
                    <a:pt x="819" y="30"/>
                  </a:lnTo>
                  <a:lnTo>
                    <a:pt x="752" y="18"/>
                  </a:lnTo>
                  <a:lnTo>
                    <a:pt x="684" y="8"/>
                  </a:lnTo>
                  <a:lnTo>
                    <a:pt x="615" y="2"/>
                  </a:lnTo>
                  <a:lnTo>
                    <a:pt x="547" y="0"/>
                  </a:lnTo>
                  <a:lnTo>
                    <a:pt x="479" y="2"/>
                  </a:lnTo>
                  <a:lnTo>
                    <a:pt x="409" y="7"/>
                  </a:lnTo>
                  <a:lnTo>
                    <a:pt x="340" y="15"/>
                  </a:lnTo>
                  <a:lnTo>
                    <a:pt x="272" y="27"/>
                  </a:lnTo>
                  <a:lnTo>
                    <a:pt x="202" y="43"/>
                  </a:lnTo>
                  <a:lnTo>
                    <a:pt x="134" y="63"/>
                  </a:lnTo>
                  <a:lnTo>
                    <a:pt x="67" y="87"/>
                  </a:lnTo>
                  <a:lnTo>
                    <a:pt x="0" y="115"/>
                  </a:lnTo>
                  <a:lnTo>
                    <a:pt x="0" y="115"/>
                  </a:lnTo>
                  <a:close/>
                </a:path>
              </a:pathLst>
            </a:custGeom>
            <a:solidFill>
              <a:srgbClr val="00155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Arial"/>
                <a:ea typeface="Arial"/>
                <a:cs typeface="Arial"/>
                <a:sym typeface="Arial"/>
              </a:endParaRPr>
            </a:p>
          </p:txBody>
        </p:sp>
        <p:sp>
          <p:nvSpPr>
            <p:cNvPr id="198" name="Google Shape;198;p4"/>
            <p:cNvSpPr/>
            <p:nvPr/>
          </p:nvSpPr>
          <p:spPr>
            <a:xfrm>
              <a:off x="4976249" y="2219325"/>
              <a:ext cx="1533525" cy="1574800"/>
            </a:xfrm>
            <a:custGeom>
              <a:avLst/>
              <a:gdLst/>
              <a:ahLst/>
              <a:cxnLst/>
              <a:rect l="l" t="t" r="r" b="b"/>
              <a:pathLst>
                <a:path w="966" h="992" extrusionOk="0">
                  <a:moveTo>
                    <a:pt x="295" y="0"/>
                  </a:moveTo>
                  <a:lnTo>
                    <a:pt x="0" y="612"/>
                  </a:lnTo>
                  <a:lnTo>
                    <a:pt x="0" y="612"/>
                  </a:lnTo>
                  <a:lnTo>
                    <a:pt x="28" y="629"/>
                  </a:lnTo>
                  <a:lnTo>
                    <a:pt x="55" y="647"/>
                  </a:lnTo>
                  <a:lnTo>
                    <a:pt x="80" y="665"/>
                  </a:lnTo>
                  <a:lnTo>
                    <a:pt x="105" y="685"/>
                  </a:lnTo>
                  <a:lnTo>
                    <a:pt x="128" y="707"/>
                  </a:lnTo>
                  <a:lnTo>
                    <a:pt x="150" y="729"/>
                  </a:lnTo>
                  <a:lnTo>
                    <a:pt x="171" y="752"/>
                  </a:lnTo>
                  <a:lnTo>
                    <a:pt x="191" y="775"/>
                  </a:lnTo>
                  <a:lnTo>
                    <a:pt x="210" y="800"/>
                  </a:lnTo>
                  <a:lnTo>
                    <a:pt x="226" y="825"/>
                  </a:lnTo>
                  <a:lnTo>
                    <a:pt x="243" y="852"/>
                  </a:lnTo>
                  <a:lnTo>
                    <a:pt x="256" y="878"/>
                  </a:lnTo>
                  <a:lnTo>
                    <a:pt x="270" y="905"/>
                  </a:lnTo>
                  <a:lnTo>
                    <a:pt x="283" y="933"/>
                  </a:lnTo>
                  <a:lnTo>
                    <a:pt x="293" y="962"/>
                  </a:lnTo>
                  <a:lnTo>
                    <a:pt x="303" y="992"/>
                  </a:lnTo>
                  <a:lnTo>
                    <a:pt x="966" y="840"/>
                  </a:lnTo>
                  <a:lnTo>
                    <a:pt x="966" y="840"/>
                  </a:lnTo>
                  <a:lnTo>
                    <a:pt x="950" y="779"/>
                  </a:lnTo>
                  <a:lnTo>
                    <a:pt x="928" y="719"/>
                  </a:lnTo>
                  <a:lnTo>
                    <a:pt x="905" y="659"/>
                  </a:lnTo>
                  <a:lnTo>
                    <a:pt x="878" y="599"/>
                  </a:lnTo>
                  <a:lnTo>
                    <a:pt x="878" y="599"/>
                  </a:lnTo>
                  <a:lnTo>
                    <a:pt x="853" y="551"/>
                  </a:lnTo>
                  <a:lnTo>
                    <a:pt x="826" y="502"/>
                  </a:lnTo>
                  <a:lnTo>
                    <a:pt x="798" y="456"/>
                  </a:lnTo>
                  <a:lnTo>
                    <a:pt x="766" y="411"/>
                  </a:lnTo>
                  <a:lnTo>
                    <a:pt x="735" y="368"/>
                  </a:lnTo>
                  <a:lnTo>
                    <a:pt x="701" y="326"/>
                  </a:lnTo>
                  <a:lnTo>
                    <a:pt x="666" y="286"/>
                  </a:lnTo>
                  <a:lnTo>
                    <a:pt x="630" y="246"/>
                  </a:lnTo>
                  <a:lnTo>
                    <a:pt x="593" y="209"/>
                  </a:lnTo>
                  <a:lnTo>
                    <a:pt x="553" y="175"/>
                  </a:lnTo>
                  <a:lnTo>
                    <a:pt x="513" y="141"/>
                  </a:lnTo>
                  <a:lnTo>
                    <a:pt x="471" y="110"/>
                  </a:lnTo>
                  <a:lnTo>
                    <a:pt x="430" y="80"/>
                  </a:lnTo>
                  <a:lnTo>
                    <a:pt x="386" y="51"/>
                  </a:lnTo>
                  <a:lnTo>
                    <a:pt x="341" y="25"/>
                  </a:lnTo>
                  <a:lnTo>
                    <a:pt x="295" y="0"/>
                  </a:lnTo>
                  <a:lnTo>
                    <a:pt x="295" y="0"/>
                  </a:lnTo>
                  <a:close/>
                </a:path>
              </a:pathLst>
            </a:custGeom>
            <a:solidFill>
              <a:schemeClr val="accent5"/>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Arial"/>
                <a:ea typeface="Arial"/>
                <a:cs typeface="Arial"/>
                <a:sym typeface="Arial"/>
              </a:endParaRPr>
            </a:p>
          </p:txBody>
        </p:sp>
        <p:sp>
          <p:nvSpPr>
            <p:cNvPr id="199" name="Google Shape;199;p4"/>
            <p:cNvSpPr/>
            <p:nvPr/>
          </p:nvSpPr>
          <p:spPr>
            <a:xfrm>
              <a:off x="5314387" y="3676650"/>
              <a:ext cx="1265238" cy="1665288"/>
            </a:xfrm>
            <a:custGeom>
              <a:avLst/>
              <a:gdLst/>
              <a:ahLst/>
              <a:cxnLst/>
              <a:rect l="l" t="t" r="r" b="b"/>
              <a:pathLst>
                <a:path w="797" h="1049" extrusionOk="0">
                  <a:moveTo>
                    <a:pt x="107" y="152"/>
                  </a:moveTo>
                  <a:lnTo>
                    <a:pt x="107" y="152"/>
                  </a:lnTo>
                  <a:lnTo>
                    <a:pt x="113" y="200"/>
                  </a:lnTo>
                  <a:lnTo>
                    <a:pt x="117" y="248"/>
                  </a:lnTo>
                  <a:lnTo>
                    <a:pt x="115" y="297"/>
                  </a:lnTo>
                  <a:lnTo>
                    <a:pt x="110" y="345"/>
                  </a:lnTo>
                  <a:lnTo>
                    <a:pt x="102" y="393"/>
                  </a:lnTo>
                  <a:lnTo>
                    <a:pt x="88" y="441"/>
                  </a:lnTo>
                  <a:lnTo>
                    <a:pt x="72" y="488"/>
                  </a:lnTo>
                  <a:lnTo>
                    <a:pt x="63" y="511"/>
                  </a:lnTo>
                  <a:lnTo>
                    <a:pt x="52" y="535"/>
                  </a:lnTo>
                  <a:lnTo>
                    <a:pt x="52" y="535"/>
                  </a:lnTo>
                  <a:lnTo>
                    <a:pt x="40" y="558"/>
                  </a:lnTo>
                  <a:lnTo>
                    <a:pt x="27" y="581"/>
                  </a:lnTo>
                  <a:lnTo>
                    <a:pt x="13" y="603"/>
                  </a:lnTo>
                  <a:lnTo>
                    <a:pt x="0" y="624"/>
                  </a:lnTo>
                  <a:lnTo>
                    <a:pt x="532" y="1049"/>
                  </a:lnTo>
                  <a:lnTo>
                    <a:pt x="532" y="1049"/>
                  </a:lnTo>
                  <a:lnTo>
                    <a:pt x="572" y="992"/>
                  </a:lnTo>
                  <a:lnTo>
                    <a:pt x="608" y="934"/>
                  </a:lnTo>
                  <a:lnTo>
                    <a:pt x="643" y="874"/>
                  </a:lnTo>
                  <a:lnTo>
                    <a:pt x="673" y="812"/>
                  </a:lnTo>
                  <a:lnTo>
                    <a:pt x="700" y="749"/>
                  </a:lnTo>
                  <a:lnTo>
                    <a:pt x="725" y="684"/>
                  </a:lnTo>
                  <a:lnTo>
                    <a:pt x="745" y="619"/>
                  </a:lnTo>
                  <a:lnTo>
                    <a:pt x="763" y="553"/>
                  </a:lnTo>
                  <a:lnTo>
                    <a:pt x="777" y="485"/>
                  </a:lnTo>
                  <a:lnTo>
                    <a:pt x="787" y="416"/>
                  </a:lnTo>
                  <a:lnTo>
                    <a:pt x="793" y="348"/>
                  </a:lnTo>
                  <a:lnTo>
                    <a:pt x="797" y="280"/>
                  </a:lnTo>
                  <a:lnTo>
                    <a:pt x="797" y="210"/>
                  </a:lnTo>
                  <a:lnTo>
                    <a:pt x="792" y="140"/>
                  </a:lnTo>
                  <a:lnTo>
                    <a:pt x="783" y="70"/>
                  </a:lnTo>
                  <a:lnTo>
                    <a:pt x="772" y="0"/>
                  </a:lnTo>
                  <a:lnTo>
                    <a:pt x="107" y="152"/>
                  </a:lnTo>
                  <a:close/>
                </a:path>
              </a:pathLst>
            </a:cu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Arial"/>
                <a:ea typeface="Arial"/>
                <a:cs typeface="Arial"/>
                <a:sym typeface="Arial"/>
              </a:endParaRPr>
            </a:p>
          </p:txBody>
        </p:sp>
        <p:sp>
          <p:nvSpPr>
            <p:cNvPr id="200" name="Google Shape;200;p4"/>
            <p:cNvSpPr/>
            <p:nvPr/>
          </p:nvSpPr>
          <p:spPr>
            <a:xfrm>
              <a:off x="4539687" y="4768850"/>
              <a:ext cx="1539875" cy="1412875"/>
            </a:xfrm>
            <a:custGeom>
              <a:avLst/>
              <a:gdLst/>
              <a:ahLst/>
              <a:cxnLst/>
              <a:rect l="l" t="t" r="r" b="b"/>
              <a:pathLst>
                <a:path w="970" h="890" extrusionOk="0">
                  <a:moveTo>
                    <a:pt x="438" y="0"/>
                  </a:moveTo>
                  <a:lnTo>
                    <a:pt x="438" y="0"/>
                  </a:lnTo>
                  <a:lnTo>
                    <a:pt x="415" y="23"/>
                  </a:lnTo>
                  <a:lnTo>
                    <a:pt x="393" y="45"/>
                  </a:lnTo>
                  <a:lnTo>
                    <a:pt x="368" y="65"/>
                  </a:lnTo>
                  <a:lnTo>
                    <a:pt x="345" y="85"/>
                  </a:lnTo>
                  <a:lnTo>
                    <a:pt x="318" y="103"/>
                  </a:lnTo>
                  <a:lnTo>
                    <a:pt x="293" y="119"/>
                  </a:lnTo>
                  <a:lnTo>
                    <a:pt x="266" y="134"/>
                  </a:lnTo>
                  <a:lnTo>
                    <a:pt x="238" y="148"/>
                  </a:lnTo>
                  <a:lnTo>
                    <a:pt x="210" y="161"/>
                  </a:lnTo>
                  <a:lnTo>
                    <a:pt x="181" y="173"/>
                  </a:lnTo>
                  <a:lnTo>
                    <a:pt x="151" y="183"/>
                  </a:lnTo>
                  <a:lnTo>
                    <a:pt x="121" y="191"/>
                  </a:lnTo>
                  <a:lnTo>
                    <a:pt x="91" y="198"/>
                  </a:lnTo>
                  <a:lnTo>
                    <a:pt x="61" y="203"/>
                  </a:lnTo>
                  <a:lnTo>
                    <a:pt x="31" y="208"/>
                  </a:lnTo>
                  <a:lnTo>
                    <a:pt x="0" y="211"/>
                  </a:lnTo>
                  <a:lnTo>
                    <a:pt x="0" y="890"/>
                  </a:lnTo>
                  <a:lnTo>
                    <a:pt x="0" y="890"/>
                  </a:lnTo>
                  <a:lnTo>
                    <a:pt x="66" y="887"/>
                  </a:lnTo>
                  <a:lnTo>
                    <a:pt x="135" y="880"/>
                  </a:lnTo>
                  <a:lnTo>
                    <a:pt x="203" y="868"/>
                  </a:lnTo>
                  <a:lnTo>
                    <a:pt x="270" y="855"/>
                  </a:lnTo>
                  <a:lnTo>
                    <a:pt x="336" y="837"/>
                  </a:lnTo>
                  <a:lnTo>
                    <a:pt x="403" y="815"/>
                  </a:lnTo>
                  <a:lnTo>
                    <a:pt x="470" y="788"/>
                  </a:lnTo>
                  <a:lnTo>
                    <a:pt x="535" y="760"/>
                  </a:lnTo>
                  <a:lnTo>
                    <a:pt x="535" y="760"/>
                  </a:lnTo>
                  <a:lnTo>
                    <a:pt x="598" y="727"/>
                  </a:lnTo>
                  <a:lnTo>
                    <a:pt x="658" y="692"/>
                  </a:lnTo>
                  <a:lnTo>
                    <a:pt x="718" y="654"/>
                  </a:lnTo>
                  <a:lnTo>
                    <a:pt x="773" y="612"/>
                  </a:lnTo>
                  <a:lnTo>
                    <a:pt x="826" y="569"/>
                  </a:lnTo>
                  <a:lnTo>
                    <a:pt x="876" y="522"/>
                  </a:lnTo>
                  <a:lnTo>
                    <a:pt x="925" y="474"/>
                  </a:lnTo>
                  <a:lnTo>
                    <a:pt x="970" y="424"/>
                  </a:lnTo>
                  <a:lnTo>
                    <a:pt x="438" y="0"/>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Arial"/>
                <a:ea typeface="Arial"/>
                <a:cs typeface="Arial"/>
                <a:sym typeface="Arial"/>
              </a:endParaRPr>
            </a:p>
          </p:txBody>
        </p:sp>
        <p:sp>
          <p:nvSpPr>
            <p:cNvPr id="201" name="Google Shape;201;p4"/>
            <p:cNvSpPr/>
            <p:nvPr/>
          </p:nvSpPr>
          <p:spPr>
            <a:xfrm>
              <a:off x="2869637" y="4768850"/>
              <a:ext cx="1539875" cy="1412875"/>
            </a:xfrm>
            <a:custGeom>
              <a:avLst/>
              <a:gdLst/>
              <a:ahLst/>
              <a:cxnLst/>
              <a:rect l="l" t="t" r="r" b="b"/>
              <a:pathLst>
                <a:path w="970" h="890" extrusionOk="0">
                  <a:moveTo>
                    <a:pt x="732" y="148"/>
                  </a:moveTo>
                  <a:lnTo>
                    <a:pt x="732" y="148"/>
                  </a:lnTo>
                  <a:lnTo>
                    <a:pt x="703" y="133"/>
                  </a:lnTo>
                  <a:lnTo>
                    <a:pt x="675" y="118"/>
                  </a:lnTo>
                  <a:lnTo>
                    <a:pt x="648" y="101"/>
                  </a:lnTo>
                  <a:lnTo>
                    <a:pt x="623" y="83"/>
                  </a:lnTo>
                  <a:lnTo>
                    <a:pt x="600" y="63"/>
                  </a:lnTo>
                  <a:lnTo>
                    <a:pt x="577" y="43"/>
                  </a:lnTo>
                  <a:lnTo>
                    <a:pt x="553" y="21"/>
                  </a:lnTo>
                  <a:lnTo>
                    <a:pt x="533" y="0"/>
                  </a:lnTo>
                  <a:lnTo>
                    <a:pt x="0" y="424"/>
                  </a:lnTo>
                  <a:lnTo>
                    <a:pt x="0" y="424"/>
                  </a:lnTo>
                  <a:lnTo>
                    <a:pt x="48" y="477"/>
                  </a:lnTo>
                  <a:lnTo>
                    <a:pt x="97" y="526"/>
                  </a:lnTo>
                  <a:lnTo>
                    <a:pt x="148" y="574"/>
                  </a:lnTo>
                  <a:lnTo>
                    <a:pt x="203" y="617"/>
                  </a:lnTo>
                  <a:lnTo>
                    <a:pt x="260" y="657"/>
                  </a:lnTo>
                  <a:lnTo>
                    <a:pt x="317" y="695"/>
                  </a:lnTo>
                  <a:lnTo>
                    <a:pt x="377" y="730"/>
                  </a:lnTo>
                  <a:lnTo>
                    <a:pt x="438" y="762"/>
                  </a:lnTo>
                  <a:lnTo>
                    <a:pt x="502" y="788"/>
                  </a:lnTo>
                  <a:lnTo>
                    <a:pt x="565" y="813"/>
                  </a:lnTo>
                  <a:lnTo>
                    <a:pt x="632" y="835"/>
                  </a:lnTo>
                  <a:lnTo>
                    <a:pt x="697" y="853"/>
                  </a:lnTo>
                  <a:lnTo>
                    <a:pt x="765" y="868"/>
                  </a:lnTo>
                  <a:lnTo>
                    <a:pt x="833" y="878"/>
                  </a:lnTo>
                  <a:lnTo>
                    <a:pt x="902" y="887"/>
                  </a:lnTo>
                  <a:lnTo>
                    <a:pt x="970" y="890"/>
                  </a:lnTo>
                  <a:lnTo>
                    <a:pt x="970" y="211"/>
                  </a:lnTo>
                  <a:lnTo>
                    <a:pt x="970" y="211"/>
                  </a:lnTo>
                  <a:lnTo>
                    <a:pt x="940" y="208"/>
                  </a:lnTo>
                  <a:lnTo>
                    <a:pt x="910" y="204"/>
                  </a:lnTo>
                  <a:lnTo>
                    <a:pt x="880" y="198"/>
                  </a:lnTo>
                  <a:lnTo>
                    <a:pt x="850" y="191"/>
                  </a:lnTo>
                  <a:lnTo>
                    <a:pt x="820" y="183"/>
                  </a:lnTo>
                  <a:lnTo>
                    <a:pt x="790" y="173"/>
                  </a:lnTo>
                  <a:lnTo>
                    <a:pt x="760" y="161"/>
                  </a:lnTo>
                  <a:lnTo>
                    <a:pt x="732" y="148"/>
                  </a:lnTo>
                  <a:lnTo>
                    <a:pt x="732" y="148"/>
                  </a:lnTo>
                  <a:close/>
                </a:path>
              </a:pathLst>
            </a:custGeom>
            <a:solidFill>
              <a:srgbClr val="15979E"/>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Arial"/>
                <a:ea typeface="Arial"/>
                <a:cs typeface="Arial"/>
                <a:sym typeface="Arial"/>
              </a:endParaRPr>
            </a:p>
          </p:txBody>
        </p:sp>
        <p:sp>
          <p:nvSpPr>
            <p:cNvPr id="202" name="Google Shape;202;p4"/>
            <p:cNvSpPr/>
            <p:nvPr/>
          </p:nvSpPr>
          <p:spPr>
            <a:xfrm>
              <a:off x="2437837" y="2219325"/>
              <a:ext cx="1535113" cy="1574800"/>
            </a:xfrm>
            <a:custGeom>
              <a:avLst/>
              <a:gdLst/>
              <a:ahLst/>
              <a:cxnLst/>
              <a:rect l="l" t="t" r="r" b="b"/>
              <a:pathLst>
                <a:path w="967" h="992" extrusionOk="0">
                  <a:moveTo>
                    <a:pt x="0" y="840"/>
                  </a:moveTo>
                  <a:lnTo>
                    <a:pt x="665" y="992"/>
                  </a:lnTo>
                  <a:lnTo>
                    <a:pt x="665" y="992"/>
                  </a:lnTo>
                  <a:lnTo>
                    <a:pt x="672" y="967"/>
                  </a:lnTo>
                  <a:lnTo>
                    <a:pt x="682" y="942"/>
                  </a:lnTo>
                  <a:lnTo>
                    <a:pt x="692" y="918"/>
                  </a:lnTo>
                  <a:lnTo>
                    <a:pt x="702" y="895"/>
                  </a:lnTo>
                  <a:lnTo>
                    <a:pt x="702" y="895"/>
                  </a:lnTo>
                  <a:lnTo>
                    <a:pt x="714" y="872"/>
                  </a:lnTo>
                  <a:lnTo>
                    <a:pt x="725" y="848"/>
                  </a:lnTo>
                  <a:lnTo>
                    <a:pt x="754" y="807"/>
                  </a:lnTo>
                  <a:lnTo>
                    <a:pt x="784" y="767"/>
                  </a:lnTo>
                  <a:lnTo>
                    <a:pt x="815" y="730"/>
                  </a:lnTo>
                  <a:lnTo>
                    <a:pt x="850" y="697"/>
                  </a:lnTo>
                  <a:lnTo>
                    <a:pt x="887" y="665"/>
                  </a:lnTo>
                  <a:lnTo>
                    <a:pt x="927" y="637"/>
                  </a:lnTo>
                  <a:lnTo>
                    <a:pt x="967" y="612"/>
                  </a:lnTo>
                  <a:lnTo>
                    <a:pt x="672" y="0"/>
                  </a:lnTo>
                  <a:lnTo>
                    <a:pt x="672" y="0"/>
                  </a:lnTo>
                  <a:lnTo>
                    <a:pt x="609" y="35"/>
                  </a:lnTo>
                  <a:lnTo>
                    <a:pt x="549" y="73"/>
                  </a:lnTo>
                  <a:lnTo>
                    <a:pt x="490" y="113"/>
                  </a:lnTo>
                  <a:lnTo>
                    <a:pt x="434" y="156"/>
                  </a:lnTo>
                  <a:lnTo>
                    <a:pt x="382" y="203"/>
                  </a:lnTo>
                  <a:lnTo>
                    <a:pt x="332" y="251"/>
                  </a:lnTo>
                  <a:lnTo>
                    <a:pt x="285" y="303"/>
                  </a:lnTo>
                  <a:lnTo>
                    <a:pt x="242" y="356"/>
                  </a:lnTo>
                  <a:lnTo>
                    <a:pt x="200" y="411"/>
                  </a:lnTo>
                  <a:lnTo>
                    <a:pt x="162" y="467"/>
                  </a:lnTo>
                  <a:lnTo>
                    <a:pt x="127" y="526"/>
                  </a:lnTo>
                  <a:lnTo>
                    <a:pt x="95" y="586"/>
                  </a:lnTo>
                  <a:lnTo>
                    <a:pt x="67" y="647"/>
                  </a:lnTo>
                  <a:lnTo>
                    <a:pt x="42" y="710"/>
                  </a:lnTo>
                  <a:lnTo>
                    <a:pt x="20" y="775"/>
                  </a:lnTo>
                  <a:lnTo>
                    <a:pt x="0" y="840"/>
                  </a:lnTo>
                  <a:lnTo>
                    <a:pt x="0" y="840"/>
                  </a:lnTo>
                  <a:close/>
                </a:path>
              </a:pathLst>
            </a:custGeom>
            <a:solidFill>
              <a:srgbClr val="64267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Arial"/>
                <a:ea typeface="Arial"/>
                <a:cs typeface="Arial"/>
                <a:sym typeface="Arial"/>
              </a:endParaRPr>
            </a:p>
          </p:txBody>
        </p:sp>
        <p:sp>
          <p:nvSpPr>
            <p:cNvPr id="203" name="Google Shape;203;p4"/>
            <p:cNvSpPr/>
            <p:nvPr/>
          </p:nvSpPr>
          <p:spPr>
            <a:xfrm>
              <a:off x="2369574" y="3676650"/>
              <a:ext cx="1266825" cy="1665288"/>
            </a:xfrm>
            <a:custGeom>
              <a:avLst/>
              <a:gdLst/>
              <a:ahLst/>
              <a:cxnLst/>
              <a:rect l="l" t="t" r="r" b="b"/>
              <a:pathLst>
                <a:path w="798" h="1049" extrusionOk="0">
                  <a:moveTo>
                    <a:pt x="690" y="152"/>
                  </a:moveTo>
                  <a:lnTo>
                    <a:pt x="25" y="0"/>
                  </a:lnTo>
                  <a:lnTo>
                    <a:pt x="25" y="0"/>
                  </a:lnTo>
                  <a:lnTo>
                    <a:pt x="17" y="52"/>
                  </a:lnTo>
                  <a:lnTo>
                    <a:pt x="10" y="104"/>
                  </a:lnTo>
                  <a:lnTo>
                    <a:pt x="5" y="155"/>
                  </a:lnTo>
                  <a:lnTo>
                    <a:pt x="2" y="207"/>
                  </a:lnTo>
                  <a:lnTo>
                    <a:pt x="0" y="260"/>
                  </a:lnTo>
                  <a:lnTo>
                    <a:pt x="2" y="312"/>
                  </a:lnTo>
                  <a:lnTo>
                    <a:pt x="5" y="363"/>
                  </a:lnTo>
                  <a:lnTo>
                    <a:pt x="10" y="416"/>
                  </a:lnTo>
                  <a:lnTo>
                    <a:pt x="18" y="470"/>
                  </a:lnTo>
                  <a:lnTo>
                    <a:pt x="27" y="521"/>
                  </a:lnTo>
                  <a:lnTo>
                    <a:pt x="40" y="573"/>
                  </a:lnTo>
                  <a:lnTo>
                    <a:pt x="53" y="626"/>
                  </a:lnTo>
                  <a:lnTo>
                    <a:pt x="70" y="678"/>
                  </a:lnTo>
                  <a:lnTo>
                    <a:pt x="88" y="728"/>
                  </a:lnTo>
                  <a:lnTo>
                    <a:pt x="108" y="779"/>
                  </a:lnTo>
                  <a:lnTo>
                    <a:pt x="132" y="829"/>
                  </a:lnTo>
                  <a:lnTo>
                    <a:pt x="132" y="829"/>
                  </a:lnTo>
                  <a:lnTo>
                    <a:pt x="162" y="887"/>
                  </a:lnTo>
                  <a:lnTo>
                    <a:pt x="193" y="944"/>
                  </a:lnTo>
                  <a:lnTo>
                    <a:pt x="228" y="997"/>
                  </a:lnTo>
                  <a:lnTo>
                    <a:pt x="265" y="1049"/>
                  </a:lnTo>
                  <a:lnTo>
                    <a:pt x="798" y="624"/>
                  </a:lnTo>
                  <a:lnTo>
                    <a:pt x="798" y="624"/>
                  </a:lnTo>
                  <a:lnTo>
                    <a:pt x="780" y="599"/>
                  </a:lnTo>
                  <a:lnTo>
                    <a:pt x="765" y="573"/>
                  </a:lnTo>
                  <a:lnTo>
                    <a:pt x="750" y="545"/>
                  </a:lnTo>
                  <a:lnTo>
                    <a:pt x="737" y="516"/>
                  </a:lnTo>
                  <a:lnTo>
                    <a:pt x="725" y="488"/>
                  </a:lnTo>
                  <a:lnTo>
                    <a:pt x="715" y="460"/>
                  </a:lnTo>
                  <a:lnTo>
                    <a:pt x="705" y="430"/>
                  </a:lnTo>
                  <a:lnTo>
                    <a:pt x="698" y="400"/>
                  </a:lnTo>
                  <a:lnTo>
                    <a:pt x="692" y="370"/>
                  </a:lnTo>
                  <a:lnTo>
                    <a:pt x="687" y="340"/>
                  </a:lnTo>
                  <a:lnTo>
                    <a:pt x="683" y="308"/>
                  </a:lnTo>
                  <a:lnTo>
                    <a:pt x="682" y="277"/>
                  </a:lnTo>
                  <a:lnTo>
                    <a:pt x="682" y="247"/>
                  </a:lnTo>
                  <a:lnTo>
                    <a:pt x="682" y="215"/>
                  </a:lnTo>
                  <a:lnTo>
                    <a:pt x="685" y="183"/>
                  </a:lnTo>
                  <a:lnTo>
                    <a:pt x="690" y="152"/>
                  </a:lnTo>
                  <a:lnTo>
                    <a:pt x="690" y="152"/>
                  </a:ln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Arial"/>
                <a:ea typeface="Arial"/>
                <a:cs typeface="Arial"/>
                <a:sym typeface="Arial"/>
              </a:endParaRPr>
            </a:p>
          </p:txBody>
        </p:sp>
        <p:sp>
          <p:nvSpPr>
            <p:cNvPr id="204" name="Google Shape;204;p4"/>
            <p:cNvSpPr/>
            <p:nvPr/>
          </p:nvSpPr>
          <p:spPr>
            <a:xfrm>
              <a:off x="3623699" y="3206750"/>
              <a:ext cx="1709738" cy="1662113"/>
            </a:xfrm>
            <a:custGeom>
              <a:avLst/>
              <a:gdLst/>
              <a:ahLst/>
              <a:cxnLst/>
              <a:rect l="l" t="t" r="r" b="b"/>
              <a:pathLst>
                <a:path w="1077" h="1047" extrusionOk="0">
                  <a:moveTo>
                    <a:pt x="538" y="0"/>
                  </a:moveTo>
                  <a:lnTo>
                    <a:pt x="455" y="82"/>
                  </a:lnTo>
                  <a:lnTo>
                    <a:pt x="455" y="82"/>
                  </a:lnTo>
                  <a:lnTo>
                    <a:pt x="427" y="88"/>
                  </a:lnTo>
                  <a:lnTo>
                    <a:pt x="398" y="97"/>
                  </a:lnTo>
                  <a:lnTo>
                    <a:pt x="372" y="105"/>
                  </a:lnTo>
                  <a:lnTo>
                    <a:pt x="343" y="117"/>
                  </a:lnTo>
                  <a:lnTo>
                    <a:pt x="317" y="130"/>
                  </a:lnTo>
                  <a:lnTo>
                    <a:pt x="292" y="143"/>
                  </a:lnTo>
                  <a:lnTo>
                    <a:pt x="265" y="160"/>
                  </a:lnTo>
                  <a:lnTo>
                    <a:pt x="242" y="178"/>
                  </a:lnTo>
                  <a:lnTo>
                    <a:pt x="242" y="178"/>
                  </a:lnTo>
                  <a:lnTo>
                    <a:pt x="223" y="193"/>
                  </a:lnTo>
                  <a:lnTo>
                    <a:pt x="107" y="207"/>
                  </a:lnTo>
                  <a:lnTo>
                    <a:pt x="120" y="323"/>
                  </a:lnTo>
                  <a:lnTo>
                    <a:pt x="120" y="323"/>
                  </a:lnTo>
                  <a:lnTo>
                    <a:pt x="105" y="353"/>
                  </a:lnTo>
                  <a:lnTo>
                    <a:pt x="92" y="383"/>
                  </a:lnTo>
                  <a:lnTo>
                    <a:pt x="82" y="413"/>
                  </a:lnTo>
                  <a:lnTo>
                    <a:pt x="73" y="444"/>
                  </a:lnTo>
                  <a:lnTo>
                    <a:pt x="68" y="476"/>
                  </a:lnTo>
                  <a:lnTo>
                    <a:pt x="63" y="509"/>
                  </a:lnTo>
                  <a:lnTo>
                    <a:pt x="62" y="541"/>
                  </a:lnTo>
                  <a:lnTo>
                    <a:pt x="62" y="574"/>
                  </a:lnTo>
                  <a:lnTo>
                    <a:pt x="0" y="672"/>
                  </a:lnTo>
                  <a:lnTo>
                    <a:pt x="100" y="736"/>
                  </a:lnTo>
                  <a:lnTo>
                    <a:pt x="100" y="736"/>
                  </a:lnTo>
                  <a:lnTo>
                    <a:pt x="113" y="764"/>
                  </a:lnTo>
                  <a:lnTo>
                    <a:pt x="128" y="792"/>
                  </a:lnTo>
                  <a:lnTo>
                    <a:pt x="147" y="821"/>
                  </a:lnTo>
                  <a:lnTo>
                    <a:pt x="165" y="847"/>
                  </a:lnTo>
                  <a:lnTo>
                    <a:pt x="165" y="847"/>
                  </a:lnTo>
                  <a:lnTo>
                    <a:pt x="187" y="872"/>
                  </a:lnTo>
                  <a:lnTo>
                    <a:pt x="210" y="895"/>
                  </a:lnTo>
                  <a:lnTo>
                    <a:pt x="235" y="917"/>
                  </a:lnTo>
                  <a:lnTo>
                    <a:pt x="260" y="937"/>
                  </a:lnTo>
                  <a:lnTo>
                    <a:pt x="298" y="1047"/>
                  </a:lnTo>
                  <a:lnTo>
                    <a:pt x="410" y="1009"/>
                  </a:lnTo>
                  <a:lnTo>
                    <a:pt x="410" y="1009"/>
                  </a:lnTo>
                  <a:lnTo>
                    <a:pt x="442" y="1015"/>
                  </a:lnTo>
                  <a:lnTo>
                    <a:pt x="473" y="1022"/>
                  </a:lnTo>
                  <a:lnTo>
                    <a:pt x="507" y="1025"/>
                  </a:lnTo>
                  <a:lnTo>
                    <a:pt x="538" y="1025"/>
                  </a:lnTo>
                  <a:lnTo>
                    <a:pt x="538" y="1025"/>
                  </a:lnTo>
                  <a:lnTo>
                    <a:pt x="572" y="1025"/>
                  </a:lnTo>
                  <a:lnTo>
                    <a:pt x="603" y="1022"/>
                  </a:lnTo>
                  <a:lnTo>
                    <a:pt x="635" y="1017"/>
                  </a:lnTo>
                  <a:lnTo>
                    <a:pt x="667" y="1009"/>
                  </a:lnTo>
                  <a:lnTo>
                    <a:pt x="777" y="1047"/>
                  </a:lnTo>
                  <a:lnTo>
                    <a:pt x="817" y="937"/>
                  </a:lnTo>
                  <a:lnTo>
                    <a:pt x="817" y="937"/>
                  </a:lnTo>
                  <a:lnTo>
                    <a:pt x="835" y="922"/>
                  </a:lnTo>
                  <a:lnTo>
                    <a:pt x="835" y="922"/>
                  </a:lnTo>
                  <a:lnTo>
                    <a:pt x="858" y="902"/>
                  </a:lnTo>
                  <a:lnTo>
                    <a:pt x="880" y="882"/>
                  </a:lnTo>
                  <a:lnTo>
                    <a:pt x="900" y="859"/>
                  </a:lnTo>
                  <a:lnTo>
                    <a:pt x="918" y="836"/>
                  </a:lnTo>
                  <a:lnTo>
                    <a:pt x="935" y="812"/>
                  </a:lnTo>
                  <a:lnTo>
                    <a:pt x="952" y="787"/>
                  </a:lnTo>
                  <a:lnTo>
                    <a:pt x="965" y="762"/>
                  </a:lnTo>
                  <a:lnTo>
                    <a:pt x="977" y="736"/>
                  </a:lnTo>
                  <a:lnTo>
                    <a:pt x="1077" y="674"/>
                  </a:lnTo>
                  <a:lnTo>
                    <a:pt x="1013" y="574"/>
                  </a:lnTo>
                  <a:lnTo>
                    <a:pt x="1013" y="574"/>
                  </a:lnTo>
                  <a:lnTo>
                    <a:pt x="1013" y="541"/>
                  </a:lnTo>
                  <a:lnTo>
                    <a:pt x="1012" y="509"/>
                  </a:lnTo>
                  <a:lnTo>
                    <a:pt x="1008" y="478"/>
                  </a:lnTo>
                  <a:lnTo>
                    <a:pt x="1002" y="446"/>
                  </a:lnTo>
                  <a:lnTo>
                    <a:pt x="995" y="415"/>
                  </a:lnTo>
                  <a:lnTo>
                    <a:pt x="983" y="385"/>
                  </a:lnTo>
                  <a:lnTo>
                    <a:pt x="972" y="353"/>
                  </a:lnTo>
                  <a:lnTo>
                    <a:pt x="957" y="325"/>
                  </a:lnTo>
                  <a:lnTo>
                    <a:pt x="970" y="207"/>
                  </a:lnTo>
                  <a:lnTo>
                    <a:pt x="853" y="193"/>
                  </a:lnTo>
                  <a:lnTo>
                    <a:pt x="853" y="193"/>
                  </a:lnTo>
                  <a:lnTo>
                    <a:pt x="827" y="173"/>
                  </a:lnTo>
                  <a:lnTo>
                    <a:pt x="800" y="153"/>
                  </a:lnTo>
                  <a:lnTo>
                    <a:pt x="772" y="137"/>
                  </a:lnTo>
                  <a:lnTo>
                    <a:pt x="743" y="122"/>
                  </a:lnTo>
                  <a:lnTo>
                    <a:pt x="713" y="108"/>
                  </a:lnTo>
                  <a:lnTo>
                    <a:pt x="683" y="98"/>
                  </a:lnTo>
                  <a:lnTo>
                    <a:pt x="653" y="90"/>
                  </a:lnTo>
                  <a:lnTo>
                    <a:pt x="622" y="83"/>
                  </a:lnTo>
                  <a:lnTo>
                    <a:pt x="538" y="0"/>
                  </a:lnTo>
                  <a:close/>
                </a:path>
              </a:pathLst>
            </a:custGeom>
            <a:solidFill>
              <a:srgbClr val="C6CACC"/>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Arial"/>
                <a:ea typeface="Arial"/>
                <a:cs typeface="Arial"/>
                <a:sym typeface="Arial"/>
              </a:endParaRPr>
            </a:p>
          </p:txBody>
        </p:sp>
        <p:sp>
          <p:nvSpPr>
            <p:cNvPr id="205" name="Google Shape;205;p4"/>
            <p:cNvSpPr/>
            <p:nvPr/>
          </p:nvSpPr>
          <p:spPr>
            <a:xfrm>
              <a:off x="3623699" y="3206750"/>
              <a:ext cx="1709738" cy="1662113"/>
            </a:xfrm>
            <a:custGeom>
              <a:avLst/>
              <a:gdLst/>
              <a:ahLst/>
              <a:cxnLst/>
              <a:rect l="l" t="t" r="r" b="b"/>
              <a:pathLst>
                <a:path w="1077" h="1047" extrusionOk="0">
                  <a:moveTo>
                    <a:pt x="538" y="0"/>
                  </a:moveTo>
                  <a:lnTo>
                    <a:pt x="455" y="82"/>
                  </a:lnTo>
                  <a:lnTo>
                    <a:pt x="455" y="82"/>
                  </a:lnTo>
                  <a:lnTo>
                    <a:pt x="427" y="88"/>
                  </a:lnTo>
                  <a:lnTo>
                    <a:pt x="398" y="97"/>
                  </a:lnTo>
                  <a:lnTo>
                    <a:pt x="372" y="105"/>
                  </a:lnTo>
                  <a:lnTo>
                    <a:pt x="343" y="117"/>
                  </a:lnTo>
                  <a:lnTo>
                    <a:pt x="317" y="130"/>
                  </a:lnTo>
                  <a:lnTo>
                    <a:pt x="292" y="143"/>
                  </a:lnTo>
                  <a:lnTo>
                    <a:pt x="265" y="160"/>
                  </a:lnTo>
                  <a:lnTo>
                    <a:pt x="242" y="178"/>
                  </a:lnTo>
                  <a:lnTo>
                    <a:pt x="242" y="178"/>
                  </a:lnTo>
                  <a:lnTo>
                    <a:pt x="223" y="193"/>
                  </a:lnTo>
                  <a:lnTo>
                    <a:pt x="107" y="207"/>
                  </a:lnTo>
                  <a:lnTo>
                    <a:pt x="120" y="323"/>
                  </a:lnTo>
                  <a:lnTo>
                    <a:pt x="120" y="323"/>
                  </a:lnTo>
                  <a:lnTo>
                    <a:pt x="105" y="353"/>
                  </a:lnTo>
                  <a:lnTo>
                    <a:pt x="92" y="383"/>
                  </a:lnTo>
                  <a:lnTo>
                    <a:pt x="82" y="413"/>
                  </a:lnTo>
                  <a:lnTo>
                    <a:pt x="73" y="444"/>
                  </a:lnTo>
                  <a:lnTo>
                    <a:pt x="68" y="476"/>
                  </a:lnTo>
                  <a:lnTo>
                    <a:pt x="63" y="509"/>
                  </a:lnTo>
                  <a:lnTo>
                    <a:pt x="62" y="541"/>
                  </a:lnTo>
                  <a:lnTo>
                    <a:pt x="62" y="574"/>
                  </a:lnTo>
                  <a:lnTo>
                    <a:pt x="0" y="672"/>
                  </a:lnTo>
                  <a:lnTo>
                    <a:pt x="100" y="736"/>
                  </a:lnTo>
                  <a:lnTo>
                    <a:pt x="100" y="736"/>
                  </a:lnTo>
                  <a:lnTo>
                    <a:pt x="113" y="764"/>
                  </a:lnTo>
                  <a:lnTo>
                    <a:pt x="128" y="792"/>
                  </a:lnTo>
                  <a:lnTo>
                    <a:pt x="147" y="821"/>
                  </a:lnTo>
                  <a:lnTo>
                    <a:pt x="165" y="847"/>
                  </a:lnTo>
                  <a:lnTo>
                    <a:pt x="165" y="847"/>
                  </a:lnTo>
                  <a:lnTo>
                    <a:pt x="187" y="872"/>
                  </a:lnTo>
                  <a:lnTo>
                    <a:pt x="210" y="895"/>
                  </a:lnTo>
                  <a:lnTo>
                    <a:pt x="235" y="917"/>
                  </a:lnTo>
                  <a:lnTo>
                    <a:pt x="260" y="937"/>
                  </a:lnTo>
                  <a:lnTo>
                    <a:pt x="298" y="1047"/>
                  </a:lnTo>
                  <a:lnTo>
                    <a:pt x="410" y="1009"/>
                  </a:lnTo>
                  <a:lnTo>
                    <a:pt x="410" y="1009"/>
                  </a:lnTo>
                  <a:lnTo>
                    <a:pt x="442" y="1015"/>
                  </a:lnTo>
                  <a:lnTo>
                    <a:pt x="473" y="1022"/>
                  </a:lnTo>
                  <a:lnTo>
                    <a:pt x="507" y="1025"/>
                  </a:lnTo>
                  <a:lnTo>
                    <a:pt x="538" y="1025"/>
                  </a:lnTo>
                  <a:lnTo>
                    <a:pt x="538" y="1025"/>
                  </a:lnTo>
                  <a:lnTo>
                    <a:pt x="572" y="1025"/>
                  </a:lnTo>
                  <a:lnTo>
                    <a:pt x="603" y="1022"/>
                  </a:lnTo>
                  <a:lnTo>
                    <a:pt x="635" y="1017"/>
                  </a:lnTo>
                  <a:lnTo>
                    <a:pt x="667" y="1009"/>
                  </a:lnTo>
                  <a:lnTo>
                    <a:pt x="777" y="1047"/>
                  </a:lnTo>
                  <a:lnTo>
                    <a:pt x="817" y="937"/>
                  </a:lnTo>
                  <a:lnTo>
                    <a:pt x="817" y="937"/>
                  </a:lnTo>
                  <a:lnTo>
                    <a:pt x="835" y="922"/>
                  </a:lnTo>
                  <a:lnTo>
                    <a:pt x="835" y="922"/>
                  </a:lnTo>
                  <a:lnTo>
                    <a:pt x="858" y="902"/>
                  </a:lnTo>
                  <a:lnTo>
                    <a:pt x="880" y="882"/>
                  </a:lnTo>
                  <a:lnTo>
                    <a:pt x="900" y="859"/>
                  </a:lnTo>
                  <a:lnTo>
                    <a:pt x="918" y="836"/>
                  </a:lnTo>
                  <a:lnTo>
                    <a:pt x="935" y="812"/>
                  </a:lnTo>
                  <a:lnTo>
                    <a:pt x="952" y="787"/>
                  </a:lnTo>
                  <a:lnTo>
                    <a:pt x="965" y="762"/>
                  </a:lnTo>
                  <a:lnTo>
                    <a:pt x="977" y="736"/>
                  </a:lnTo>
                  <a:lnTo>
                    <a:pt x="1077" y="674"/>
                  </a:lnTo>
                  <a:lnTo>
                    <a:pt x="1013" y="574"/>
                  </a:lnTo>
                  <a:lnTo>
                    <a:pt x="1013" y="574"/>
                  </a:lnTo>
                  <a:lnTo>
                    <a:pt x="1013" y="541"/>
                  </a:lnTo>
                  <a:lnTo>
                    <a:pt x="1012" y="509"/>
                  </a:lnTo>
                  <a:lnTo>
                    <a:pt x="1008" y="478"/>
                  </a:lnTo>
                  <a:lnTo>
                    <a:pt x="1002" y="446"/>
                  </a:lnTo>
                  <a:lnTo>
                    <a:pt x="995" y="415"/>
                  </a:lnTo>
                  <a:lnTo>
                    <a:pt x="983" y="385"/>
                  </a:lnTo>
                  <a:lnTo>
                    <a:pt x="972" y="353"/>
                  </a:lnTo>
                  <a:lnTo>
                    <a:pt x="957" y="325"/>
                  </a:lnTo>
                  <a:lnTo>
                    <a:pt x="970" y="207"/>
                  </a:lnTo>
                  <a:lnTo>
                    <a:pt x="853" y="193"/>
                  </a:lnTo>
                  <a:lnTo>
                    <a:pt x="853" y="193"/>
                  </a:lnTo>
                  <a:lnTo>
                    <a:pt x="827" y="173"/>
                  </a:lnTo>
                  <a:lnTo>
                    <a:pt x="800" y="153"/>
                  </a:lnTo>
                  <a:lnTo>
                    <a:pt x="772" y="137"/>
                  </a:lnTo>
                  <a:lnTo>
                    <a:pt x="743" y="122"/>
                  </a:lnTo>
                  <a:lnTo>
                    <a:pt x="713" y="108"/>
                  </a:lnTo>
                  <a:lnTo>
                    <a:pt x="683" y="98"/>
                  </a:lnTo>
                  <a:lnTo>
                    <a:pt x="653" y="90"/>
                  </a:lnTo>
                  <a:lnTo>
                    <a:pt x="622" y="83"/>
                  </a:lnTo>
                  <a:lnTo>
                    <a:pt x="538" y="0"/>
                  </a:lnTo>
                </a:path>
              </a:pathLst>
            </a:cu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Arial"/>
                <a:ea typeface="Arial"/>
                <a:cs typeface="Arial"/>
                <a:sym typeface="Arial"/>
              </a:endParaRPr>
            </a:p>
          </p:txBody>
        </p:sp>
        <p:sp>
          <p:nvSpPr>
            <p:cNvPr id="206" name="Google Shape;206;p4"/>
            <p:cNvSpPr/>
            <p:nvPr/>
          </p:nvSpPr>
          <p:spPr>
            <a:xfrm>
              <a:off x="4977837" y="2219325"/>
              <a:ext cx="1535113" cy="1574800"/>
            </a:xfrm>
            <a:custGeom>
              <a:avLst/>
              <a:gdLst/>
              <a:ahLst/>
              <a:cxnLst/>
              <a:rect l="l" t="t" r="r" b="b"/>
              <a:pathLst>
                <a:path w="967" h="992" extrusionOk="0">
                  <a:moveTo>
                    <a:pt x="295" y="0"/>
                  </a:moveTo>
                  <a:lnTo>
                    <a:pt x="0" y="612"/>
                  </a:lnTo>
                  <a:lnTo>
                    <a:pt x="0" y="612"/>
                  </a:lnTo>
                  <a:lnTo>
                    <a:pt x="27" y="629"/>
                  </a:lnTo>
                  <a:lnTo>
                    <a:pt x="54" y="647"/>
                  </a:lnTo>
                  <a:lnTo>
                    <a:pt x="80" y="665"/>
                  </a:lnTo>
                  <a:lnTo>
                    <a:pt x="104" y="685"/>
                  </a:lnTo>
                  <a:lnTo>
                    <a:pt x="127" y="707"/>
                  </a:lnTo>
                  <a:lnTo>
                    <a:pt x="150" y="729"/>
                  </a:lnTo>
                  <a:lnTo>
                    <a:pt x="170" y="752"/>
                  </a:lnTo>
                  <a:lnTo>
                    <a:pt x="190" y="775"/>
                  </a:lnTo>
                  <a:lnTo>
                    <a:pt x="209" y="800"/>
                  </a:lnTo>
                  <a:lnTo>
                    <a:pt x="225" y="825"/>
                  </a:lnTo>
                  <a:lnTo>
                    <a:pt x="242" y="852"/>
                  </a:lnTo>
                  <a:lnTo>
                    <a:pt x="257" y="878"/>
                  </a:lnTo>
                  <a:lnTo>
                    <a:pt x="270" y="905"/>
                  </a:lnTo>
                  <a:lnTo>
                    <a:pt x="282" y="933"/>
                  </a:lnTo>
                  <a:lnTo>
                    <a:pt x="294" y="962"/>
                  </a:lnTo>
                  <a:lnTo>
                    <a:pt x="302" y="992"/>
                  </a:lnTo>
                  <a:lnTo>
                    <a:pt x="967" y="840"/>
                  </a:lnTo>
                  <a:lnTo>
                    <a:pt x="967" y="840"/>
                  </a:lnTo>
                  <a:lnTo>
                    <a:pt x="949" y="779"/>
                  </a:lnTo>
                  <a:lnTo>
                    <a:pt x="929" y="719"/>
                  </a:lnTo>
                  <a:lnTo>
                    <a:pt x="905" y="659"/>
                  </a:lnTo>
                  <a:lnTo>
                    <a:pt x="877" y="599"/>
                  </a:lnTo>
                  <a:lnTo>
                    <a:pt x="877" y="599"/>
                  </a:lnTo>
                  <a:lnTo>
                    <a:pt x="852" y="551"/>
                  </a:lnTo>
                  <a:lnTo>
                    <a:pt x="825" y="502"/>
                  </a:lnTo>
                  <a:lnTo>
                    <a:pt x="797" y="456"/>
                  </a:lnTo>
                  <a:lnTo>
                    <a:pt x="767" y="411"/>
                  </a:lnTo>
                  <a:lnTo>
                    <a:pt x="735" y="368"/>
                  </a:lnTo>
                  <a:lnTo>
                    <a:pt x="702" y="326"/>
                  </a:lnTo>
                  <a:lnTo>
                    <a:pt x="667" y="286"/>
                  </a:lnTo>
                  <a:lnTo>
                    <a:pt x="630" y="246"/>
                  </a:lnTo>
                  <a:lnTo>
                    <a:pt x="592" y="209"/>
                  </a:lnTo>
                  <a:lnTo>
                    <a:pt x="554" y="175"/>
                  </a:lnTo>
                  <a:lnTo>
                    <a:pt x="514" y="141"/>
                  </a:lnTo>
                  <a:lnTo>
                    <a:pt x="472" y="110"/>
                  </a:lnTo>
                  <a:lnTo>
                    <a:pt x="429" y="80"/>
                  </a:lnTo>
                  <a:lnTo>
                    <a:pt x="385" y="51"/>
                  </a:lnTo>
                  <a:lnTo>
                    <a:pt x="340" y="25"/>
                  </a:lnTo>
                  <a:lnTo>
                    <a:pt x="295" y="0"/>
                  </a:lnTo>
                </a:path>
              </a:pathLst>
            </a:cu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Arial"/>
                <a:ea typeface="Arial"/>
                <a:cs typeface="Arial"/>
                <a:sym typeface="Arial"/>
              </a:endParaRPr>
            </a:p>
          </p:txBody>
        </p:sp>
        <p:sp>
          <p:nvSpPr>
            <p:cNvPr id="207" name="Google Shape;207;p4"/>
            <p:cNvSpPr/>
            <p:nvPr/>
          </p:nvSpPr>
          <p:spPr>
            <a:xfrm>
              <a:off x="5314387" y="3676650"/>
              <a:ext cx="1265238" cy="1665288"/>
            </a:xfrm>
            <a:custGeom>
              <a:avLst/>
              <a:gdLst/>
              <a:ahLst/>
              <a:cxnLst/>
              <a:rect l="l" t="t" r="r" b="b"/>
              <a:pathLst>
                <a:path w="797" h="1049" extrusionOk="0">
                  <a:moveTo>
                    <a:pt x="772" y="0"/>
                  </a:moveTo>
                  <a:lnTo>
                    <a:pt x="108" y="152"/>
                  </a:lnTo>
                  <a:lnTo>
                    <a:pt x="108" y="152"/>
                  </a:lnTo>
                  <a:lnTo>
                    <a:pt x="115" y="200"/>
                  </a:lnTo>
                  <a:lnTo>
                    <a:pt x="117" y="248"/>
                  </a:lnTo>
                  <a:lnTo>
                    <a:pt x="115" y="297"/>
                  </a:lnTo>
                  <a:lnTo>
                    <a:pt x="110" y="345"/>
                  </a:lnTo>
                  <a:lnTo>
                    <a:pt x="102" y="393"/>
                  </a:lnTo>
                  <a:lnTo>
                    <a:pt x="90" y="441"/>
                  </a:lnTo>
                  <a:lnTo>
                    <a:pt x="73" y="488"/>
                  </a:lnTo>
                  <a:lnTo>
                    <a:pt x="63" y="511"/>
                  </a:lnTo>
                  <a:lnTo>
                    <a:pt x="53" y="535"/>
                  </a:lnTo>
                  <a:lnTo>
                    <a:pt x="53" y="535"/>
                  </a:lnTo>
                  <a:lnTo>
                    <a:pt x="40" y="558"/>
                  </a:lnTo>
                  <a:lnTo>
                    <a:pt x="28" y="581"/>
                  </a:lnTo>
                  <a:lnTo>
                    <a:pt x="15" y="603"/>
                  </a:lnTo>
                  <a:lnTo>
                    <a:pt x="0" y="624"/>
                  </a:lnTo>
                  <a:lnTo>
                    <a:pt x="533" y="1049"/>
                  </a:lnTo>
                  <a:lnTo>
                    <a:pt x="533" y="1049"/>
                  </a:lnTo>
                  <a:lnTo>
                    <a:pt x="573" y="992"/>
                  </a:lnTo>
                  <a:lnTo>
                    <a:pt x="610" y="934"/>
                  </a:lnTo>
                  <a:lnTo>
                    <a:pt x="643" y="874"/>
                  </a:lnTo>
                  <a:lnTo>
                    <a:pt x="673" y="812"/>
                  </a:lnTo>
                  <a:lnTo>
                    <a:pt x="702" y="749"/>
                  </a:lnTo>
                  <a:lnTo>
                    <a:pt x="725" y="684"/>
                  </a:lnTo>
                  <a:lnTo>
                    <a:pt x="747" y="619"/>
                  </a:lnTo>
                  <a:lnTo>
                    <a:pt x="763" y="553"/>
                  </a:lnTo>
                  <a:lnTo>
                    <a:pt x="777" y="485"/>
                  </a:lnTo>
                  <a:lnTo>
                    <a:pt x="787" y="416"/>
                  </a:lnTo>
                  <a:lnTo>
                    <a:pt x="793" y="348"/>
                  </a:lnTo>
                  <a:lnTo>
                    <a:pt x="797" y="280"/>
                  </a:lnTo>
                  <a:lnTo>
                    <a:pt x="797" y="210"/>
                  </a:lnTo>
                  <a:lnTo>
                    <a:pt x="792" y="140"/>
                  </a:lnTo>
                  <a:lnTo>
                    <a:pt x="785" y="70"/>
                  </a:lnTo>
                  <a:lnTo>
                    <a:pt x="772" y="0"/>
                  </a:lnTo>
                </a:path>
              </a:pathLst>
            </a:cu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Arial"/>
                <a:ea typeface="Arial"/>
                <a:cs typeface="Arial"/>
                <a:sym typeface="Arial"/>
              </a:endParaRPr>
            </a:p>
          </p:txBody>
        </p:sp>
        <p:sp>
          <p:nvSpPr>
            <p:cNvPr id="208" name="Google Shape;208;p4"/>
            <p:cNvSpPr/>
            <p:nvPr/>
          </p:nvSpPr>
          <p:spPr>
            <a:xfrm>
              <a:off x="4539687" y="4768850"/>
              <a:ext cx="1541463" cy="1412875"/>
            </a:xfrm>
            <a:custGeom>
              <a:avLst/>
              <a:gdLst/>
              <a:ahLst/>
              <a:cxnLst/>
              <a:rect l="l" t="t" r="r" b="b"/>
              <a:pathLst>
                <a:path w="971" h="890" extrusionOk="0">
                  <a:moveTo>
                    <a:pt x="438" y="0"/>
                  </a:moveTo>
                  <a:lnTo>
                    <a:pt x="438" y="0"/>
                  </a:lnTo>
                  <a:lnTo>
                    <a:pt x="416" y="23"/>
                  </a:lnTo>
                  <a:lnTo>
                    <a:pt x="393" y="45"/>
                  </a:lnTo>
                  <a:lnTo>
                    <a:pt x="370" y="65"/>
                  </a:lnTo>
                  <a:lnTo>
                    <a:pt x="345" y="85"/>
                  </a:lnTo>
                  <a:lnTo>
                    <a:pt x="320" y="103"/>
                  </a:lnTo>
                  <a:lnTo>
                    <a:pt x="293" y="119"/>
                  </a:lnTo>
                  <a:lnTo>
                    <a:pt x="266" y="134"/>
                  </a:lnTo>
                  <a:lnTo>
                    <a:pt x="238" y="148"/>
                  </a:lnTo>
                  <a:lnTo>
                    <a:pt x="210" y="161"/>
                  </a:lnTo>
                  <a:lnTo>
                    <a:pt x="181" y="173"/>
                  </a:lnTo>
                  <a:lnTo>
                    <a:pt x="153" y="183"/>
                  </a:lnTo>
                  <a:lnTo>
                    <a:pt x="123" y="191"/>
                  </a:lnTo>
                  <a:lnTo>
                    <a:pt x="93" y="198"/>
                  </a:lnTo>
                  <a:lnTo>
                    <a:pt x="61" y="203"/>
                  </a:lnTo>
                  <a:lnTo>
                    <a:pt x="31" y="208"/>
                  </a:lnTo>
                  <a:lnTo>
                    <a:pt x="0" y="211"/>
                  </a:lnTo>
                  <a:lnTo>
                    <a:pt x="0" y="890"/>
                  </a:lnTo>
                  <a:lnTo>
                    <a:pt x="0" y="890"/>
                  </a:lnTo>
                  <a:lnTo>
                    <a:pt x="68" y="887"/>
                  </a:lnTo>
                  <a:lnTo>
                    <a:pt x="135" y="880"/>
                  </a:lnTo>
                  <a:lnTo>
                    <a:pt x="203" y="868"/>
                  </a:lnTo>
                  <a:lnTo>
                    <a:pt x="270" y="855"/>
                  </a:lnTo>
                  <a:lnTo>
                    <a:pt x="338" y="837"/>
                  </a:lnTo>
                  <a:lnTo>
                    <a:pt x="403" y="815"/>
                  </a:lnTo>
                  <a:lnTo>
                    <a:pt x="470" y="788"/>
                  </a:lnTo>
                  <a:lnTo>
                    <a:pt x="535" y="760"/>
                  </a:lnTo>
                  <a:lnTo>
                    <a:pt x="535" y="760"/>
                  </a:lnTo>
                  <a:lnTo>
                    <a:pt x="598" y="727"/>
                  </a:lnTo>
                  <a:lnTo>
                    <a:pt x="660" y="692"/>
                  </a:lnTo>
                  <a:lnTo>
                    <a:pt x="718" y="654"/>
                  </a:lnTo>
                  <a:lnTo>
                    <a:pt x="773" y="612"/>
                  </a:lnTo>
                  <a:lnTo>
                    <a:pt x="826" y="569"/>
                  </a:lnTo>
                  <a:lnTo>
                    <a:pt x="878" y="522"/>
                  </a:lnTo>
                  <a:lnTo>
                    <a:pt x="925" y="474"/>
                  </a:lnTo>
                  <a:lnTo>
                    <a:pt x="971" y="424"/>
                  </a:lnTo>
                  <a:lnTo>
                    <a:pt x="438" y="0"/>
                  </a:lnTo>
                </a:path>
              </a:pathLst>
            </a:cu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Arial"/>
                <a:ea typeface="Arial"/>
                <a:cs typeface="Arial"/>
                <a:sym typeface="Arial"/>
              </a:endParaRPr>
            </a:p>
          </p:txBody>
        </p:sp>
        <p:sp>
          <p:nvSpPr>
            <p:cNvPr id="209" name="Google Shape;209;p4"/>
            <p:cNvSpPr/>
            <p:nvPr/>
          </p:nvSpPr>
          <p:spPr>
            <a:xfrm>
              <a:off x="2872812" y="4768850"/>
              <a:ext cx="1539875" cy="1412875"/>
            </a:xfrm>
            <a:custGeom>
              <a:avLst/>
              <a:gdLst/>
              <a:ahLst/>
              <a:cxnLst/>
              <a:rect l="l" t="t" r="r" b="b"/>
              <a:pathLst>
                <a:path w="970" h="890" extrusionOk="0">
                  <a:moveTo>
                    <a:pt x="531" y="0"/>
                  </a:moveTo>
                  <a:lnTo>
                    <a:pt x="0" y="424"/>
                  </a:lnTo>
                  <a:lnTo>
                    <a:pt x="0" y="424"/>
                  </a:lnTo>
                  <a:lnTo>
                    <a:pt x="46" y="477"/>
                  </a:lnTo>
                  <a:lnTo>
                    <a:pt x="96" y="526"/>
                  </a:lnTo>
                  <a:lnTo>
                    <a:pt x="148" y="574"/>
                  </a:lnTo>
                  <a:lnTo>
                    <a:pt x="201" y="617"/>
                  </a:lnTo>
                  <a:lnTo>
                    <a:pt x="258" y="657"/>
                  </a:lnTo>
                  <a:lnTo>
                    <a:pt x="316" y="695"/>
                  </a:lnTo>
                  <a:lnTo>
                    <a:pt x="376" y="730"/>
                  </a:lnTo>
                  <a:lnTo>
                    <a:pt x="436" y="762"/>
                  </a:lnTo>
                  <a:lnTo>
                    <a:pt x="500" y="788"/>
                  </a:lnTo>
                  <a:lnTo>
                    <a:pt x="565" y="813"/>
                  </a:lnTo>
                  <a:lnTo>
                    <a:pt x="630" y="835"/>
                  </a:lnTo>
                  <a:lnTo>
                    <a:pt x="696" y="853"/>
                  </a:lnTo>
                  <a:lnTo>
                    <a:pt x="763" y="868"/>
                  </a:lnTo>
                  <a:lnTo>
                    <a:pt x="831" y="878"/>
                  </a:lnTo>
                  <a:lnTo>
                    <a:pt x="900" y="887"/>
                  </a:lnTo>
                  <a:lnTo>
                    <a:pt x="970" y="890"/>
                  </a:lnTo>
                  <a:lnTo>
                    <a:pt x="970" y="211"/>
                  </a:lnTo>
                  <a:lnTo>
                    <a:pt x="970" y="211"/>
                  </a:lnTo>
                  <a:lnTo>
                    <a:pt x="940" y="208"/>
                  </a:lnTo>
                  <a:lnTo>
                    <a:pt x="908" y="204"/>
                  </a:lnTo>
                  <a:lnTo>
                    <a:pt x="878" y="198"/>
                  </a:lnTo>
                  <a:lnTo>
                    <a:pt x="848" y="191"/>
                  </a:lnTo>
                  <a:lnTo>
                    <a:pt x="818" y="183"/>
                  </a:lnTo>
                  <a:lnTo>
                    <a:pt x="788" y="173"/>
                  </a:lnTo>
                  <a:lnTo>
                    <a:pt x="760" y="161"/>
                  </a:lnTo>
                  <a:lnTo>
                    <a:pt x="730" y="148"/>
                  </a:lnTo>
                  <a:lnTo>
                    <a:pt x="730" y="148"/>
                  </a:lnTo>
                  <a:lnTo>
                    <a:pt x="701" y="133"/>
                  </a:lnTo>
                  <a:lnTo>
                    <a:pt x="675" y="118"/>
                  </a:lnTo>
                  <a:lnTo>
                    <a:pt x="648" y="101"/>
                  </a:lnTo>
                  <a:lnTo>
                    <a:pt x="623" y="83"/>
                  </a:lnTo>
                  <a:lnTo>
                    <a:pt x="598" y="63"/>
                  </a:lnTo>
                  <a:lnTo>
                    <a:pt x="575" y="43"/>
                  </a:lnTo>
                  <a:lnTo>
                    <a:pt x="553" y="21"/>
                  </a:lnTo>
                  <a:lnTo>
                    <a:pt x="531" y="0"/>
                  </a:lnTo>
                </a:path>
              </a:pathLst>
            </a:cu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Arial"/>
                <a:ea typeface="Arial"/>
                <a:cs typeface="Arial"/>
                <a:sym typeface="Arial"/>
              </a:endParaRPr>
            </a:p>
          </p:txBody>
        </p:sp>
        <p:sp>
          <p:nvSpPr>
            <p:cNvPr id="210" name="Google Shape;210;p4"/>
            <p:cNvSpPr/>
            <p:nvPr/>
          </p:nvSpPr>
          <p:spPr>
            <a:xfrm>
              <a:off x="2441012" y="2219325"/>
              <a:ext cx="1535113" cy="1574800"/>
            </a:xfrm>
            <a:custGeom>
              <a:avLst/>
              <a:gdLst/>
              <a:ahLst/>
              <a:cxnLst/>
              <a:rect l="l" t="t" r="r" b="b"/>
              <a:pathLst>
                <a:path w="967" h="992" extrusionOk="0">
                  <a:moveTo>
                    <a:pt x="670" y="0"/>
                  </a:moveTo>
                  <a:lnTo>
                    <a:pt x="670" y="0"/>
                  </a:lnTo>
                  <a:lnTo>
                    <a:pt x="607" y="35"/>
                  </a:lnTo>
                  <a:lnTo>
                    <a:pt x="547" y="73"/>
                  </a:lnTo>
                  <a:lnTo>
                    <a:pt x="488" y="113"/>
                  </a:lnTo>
                  <a:lnTo>
                    <a:pt x="433" y="156"/>
                  </a:lnTo>
                  <a:lnTo>
                    <a:pt x="380" y="203"/>
                  </a:lnTo>
                  <a:lnTo>
                    <a:pt x="330" y="251"/>
                  </a:lnTo>
                  <a:lnTo>
                    <a:pt x="283" y="303"/>
                  </a:lnTo>
                  <a:lnTo>
                    <a:pt x="240" y="356"/>
                  </a:lnTo>
                  <a:lnTo>
                    <a:pt x="198" y="411"/>
                  </a:lnTo>
                  <a:lnTo>
                    <a:pt x="162" y="467"/>
                  </a:lnTo>
                  <a:lnTo>
                    <a:pt x="127" y="526"/>
                  </a:lnTo>
                  <a:lnTo>
                    <a:pt x="95" y="586"/>
                  </a:lnTo>
                  <a:lnTo>
                    <a:pt x="65" y="647"/>
                  </a:lnTo>
                  <a:lnTo>
                    <a:pt x="40" y="710"/>
                  </a:lnTo>
                  <a:lnTo>
                    <a:pt x="18" y="775"/>
                  </a:lnTo>
                  <a:lnTo>
                    <a:pt x="0" y="840"/>
                  </a:lnTo>
                  <a:lnTo>
                    <a:pt x="663" y="992"/>
                  </a:lnTo>
                  <a:lnTo>
                    <a:pt x="663" y="992"/>
                  </a:lnTo>
                  <a:lnTo>
                    <a:pt x="672" y="967"/>
                  </a:lnTo>
                  <a:lnTo>
                    <a:pt x="680" y="942"/>
                  </a:lnTo>
                  <a:lnTo>
                    <a:pt x="690" y="918"/>
                  </a:lnTo>
                  <a:lnTo>
                    <a:pt x="702" y="895"/>
                  </a:lnTo>
                  <a:lnTo>
                    <a:pt x="702" y="895"/>
                  </a:lnTo>
                  <a:lnTo>
                    <a:pt x="712" y="872"/>
                  </a:lnTo>
                  <a:lnTo>
                    <a:pt x="725" y="848"/>
                  </a:lnTo>
                  <a:lnTo>
                    <a:pt x="752" y="807"/>
                  </a:lnTo>
                  <a:lnTo>
                    <a:pt x="782" y="767"/>
                  </a:lnTo>
                  <a:lnTo>
                    <a:pt x="813" y="730"/>
                  </a:lnTo>
                  <a:lnTo>
                    <a:pt x="848" y="697"/>
                  </a:lnTo>
                  <a:lnTo>
                    <a:pt x="887" y="665"/>
                  </a:lnTo>
                  <a:lnTo>
                    <a:pt x="925" y="637"/>
                  </a:lnTo>
                  <a:lnTo>
                    <a:pt x="967" y="612"/>
                  </a:lnTo>
                  <a:lnTo>
                    <a:pt x="670" y="0"/>
                  </a:lnTo>
                </a:path>
              </a:pathLst>
            </a:cu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Arial"/>
                <a:ea typeface="Arial"/>
                <a:cs typeface="Arial"/>
                <a:sym typeface="Arial"/>
              </a:endParaRPr>
            </a:p>
          </p:txBody>
        </p:sp>
        <p:sp>
          <p:nvSpPr>
            <p:cNvPr id="211" name="Google Shape;211;p4"/>
            <p:cNvSpPr/>
            <p:nvPr/>
          </p:nvSpPr>
          <p:spPr>
            <a:xfrm>
              <a:off x="2372749" y="3676650"/>
              <a:ext cx="1263650" cy="1665288"/>
            </a:xfrm>
            <a:custGeom>
              <a:avLst/>
              <a:gdLst/>
              <a:ahLst/>
              <a:cxnLst/>
              <a:rect l="l" t="t" r="r" b="b"/>
              <a:pathLst>
                <a:path w="796" h="1049" extrusionOk="0">
                  <a:moveTo>
                    <a:pt x="25" y="0"/>
                  </a:moveTo>
                  <a:lnTo>
                    <a:pt x="25" y="0"/>
                  </a:lnTo>
                  <a:lnTo>
                    <a:pt x="15" y="52"/>
                  </a:lnTo>
                  <a:lnTo>
                    <a:pt x="8" y="104"/>
                  </a:lnTo>
                  <a:lnTo>
                    <a:pt x="3" y="155"/>
                  </a:lnTo>
                  <a:lnTo>
                    <a:pt x="0" y="207"/>
                  </a:lnTo>
                  <a:lnTo>
                    <a:pt x="0" y="260"/>
                  </a:lnTo>
                  <a:lnTo>
                    <a:pt x="0" y="312"/>
                  </a:lnTo>
                  <a:lnTo>
                    <a:pt x="3" y="363"/>
                  </a:lnTo>
                  <a:lnTo>
                    <a:pt x="10" y="416"/>
                  </a:lnTo>
                  <a:lnTo>
                    <a:pt x="16" y="470"/>
                  </a:lnTo>
                  <a:lnTo>
                    <a:pt x="26" y="521"/>
                  </a:lnTo>
                  <a:lnTo>
                    <a:pt x="38" y="573"/>
                  </a:lnTo>
                  <a:lnTo>
                    <a:pt x="51" y="626"/>
                  </a:lnTo>
                  <a:lnTo>
                    <a:pt x="68" y="678"/>
                  </a:lnTo>
                  <a:lnTo>
                    <a:pt x="86" y="728"/>
                  </a:lnTo>
                  <a:lnTo>
                    <a:pt x="108" y="779"/>
                  </a:lnTo>
                  <a:lnTo>
                    <a:pt x="131" y="829"/>
                  </a:lnTo>
                  <a:lnTo>
                    <a:pt x="131" y="829"/>
                  </a:lnTo>
                  <a:lnTo>
                    <a:pt x="160" y="887"/>
                  </a:lnTo>
                  <a:lnTo>
                    <a:pt x="193" y="944"/>
                  </a:lnTo>
                  <a:lnTo>
                    <a:pt x="226" y="997"/>
                  </a:lnTo>
                  <a:lnTo>
                    <a:pt x="263" y="1049"/>
                  </a:lnTo>
                  <a:lnTo>
                    <a:pt x="796" y="624"/>
                  </a:lnTo>
                  <a:lnTo>
                    <a:pt x="796" y="624"/>
                  </a:lnTo>
                  <a:lnTo>
                    <a:pt x="780" y="599"/>
                  </a:lnTo>
                  <a:lnTo>
                    <a:pt x="763" y="573"/>
                  </a:lnTo>
                  <a:lnTo>
                    <a:pt x="748" y="545"/>
                  </a:lnTo>
                  <a:lnTo>
                    <a:pt x="736" y="516"/>
                  </a:lnTo>
                  <a:lnTo>
                    <a:pt x="723" y="488"/>
                  </a:lnTo>
                  <a:lnTo>
                    <a:pt x="713" y="460"/>
                  </a:lnTo>
                  <a:lnTo>
                    <a:pt x="705" y="430"/>
                  </a:lnTo>
                  <a:lnTo>
                    <a:pt x="696" y="400"/>
                  </a:lnTo>
                  <a:lnTo>
                    <a:pt x="690" y="370"/>
                  </a:lnTo>
                  <a:lnTo>
                    <a:pt x="685" y="340"/>
                  </a:lnTo>
                  <a:lnTo>
                    <a:pt x="681" y="308"/>
                  </a:lnTo>
                  <a:lnTo>
                    <a:pt x="680" y="277"/>
                  </a:lnTo>
                  <a:lnTo>
                    <a:pt x="680" y="247"/>
                  </a:lnTo>
                  <a:lnTo>
                    <a:pt x="681" y="215"/>
                  </a:lnTo>
                  <a:lnTo>
                    <a:pt x="685" y="183"/>
                  </a:lnTo>
                  <a:lnTo>
                    <a:pt x="688" y="152"/>
                  </a:lnTo>
                  <a:lnTo>
                    <a:pt x="25" y="0"/>
                  </a:lnTo>
                </a:path>
              </a:pathLst>
            </a:cu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Arial"/>
                <a:ea typeface="Arial"/>
                <a:cs typeface="Arial"/>
                <a:sym typeface="Arial"/>
              </a:endParaRPr>
            </a:p>
          </p:txBody>
        </p:sp>
        <p:sp>
          <p:nvSpPr>
            <p:cNvPr id="212" name="Google Shape;212;p4"/>
            <p:cNvSpPr/>
            <p:nvPr/>
          </p:nvSpPr>
          <p:spPr>
            <a:xfrm>
              <a:off x="3620524" y="3206750"/>
              <a:ext cx="1709738" cy="1662113"/>
            </a:xfrm>
            <a:custGeom>
              <a:avLst/>
              <a:gdLst/>
              <a:ahLst/>
              <a:cxnLst/>
              <a:rect l="l" t="t" r="r" b="b"/>
              <a:pathLst>
                <a:path w="1077" h="1047" extrusionOk="0">
                  <a:moveTo>
                    <a:pt x="1077" y="674"/>
                  </a:moveTo>
                  <a:lnTo>
                    <a:pt x="1015" y="574"/>
                  </a:lnTo>
                  <a:lnTo>
                    <a:pt x="1015" y="574"/>
                  </a:lnTo>
                  <a:lnTo>
                    <a:pt x="1015" y="541"/>
                  </a:lnTo>
                  <a:lnTo>
                    <a:pt x="1014" y="509"/>
                  </a:lnTo>
                  <a:lnTo>
                    <a:pt x="1010" y="478"/>
                  </a:lnTo>
                  <a:lnTo>
                    <a:pt x="1004" y="446"/>
                  </a:lnTo>
                  <a:lnTo>
                    <a:pt x="995" y="415"/>
                  </a:lnTo>
                  <a:lnTo>
                    <a:pt x="985" y="385"/>
                  </a:lnTo>
                  <a:lnTo>
                    <a:pt x="972" y="353"/>
                  </a:lnTo>
                  <a:lnTo>
                    <a:pt x="957" y="325"/>
                  </a:lnTo>
                  <a:lnTo>
                    <a:pt x="970" y="207"/>
                  </a:lnTo>
                  <a:lnTo>
                    <a:pt x="854" y="193"/>
                  </a:lnTo>
                  <a:lnTo>
                    <a:pt x="854" y="193"/>
                  </a:lnTo>
                  <a:lnTo>
                    <a:pt x="829" y="173"/>
                  </a:lnTo>
                  <a:lnTo>
                    <a:pt x="802" y="153"/>
                  </a:lnTo>
                  <a:lnTo>
                    <a:pt x="774" y="137"/>
                  </a:lnTo>
                  <a:lnTo>
                    <a:pt x="745" y="122"/>
                  </a:lnTo>
                  <a:lnTo>
                    <a:pt x="715" y="108"/>
                  </a:lnTo>
                  <a:lnTo>
                    <a:pt x="685" y="98"/>
                  </a:lnTo>
                  <a:lnTo>
                    <a:pt x="654" y="90"/>
                  </a:lnTo>
                  <a:lnTo>
                    <a:pt x="622" y="83"/>
                  </a:lnTo>
                  <a:lnTo>
                    <a:pt x="539" y="0"/>
                  </a:lnTo>
                  <a:lnTo>
                    <a:pt x="457" y="82"/>
                  </a:lnTo>
                  <a:lnTo>
                    <a:pt x="457" y="82"/>
                  </a:lnTo>
                  <a:lnTo>
                    <a:pt x="429" y="88"/>
                  </a:lnTo>
                  <a:lnTo>
                    <a:pt x="400" y="97"/>
                  </a:lnTo>
                  <a:lnTo>
                    <a:pt x="372" y="105"/>
                  </a:lnTo>
                  <a:lnTo>
                    <a:pt x="345" y="117"/>
                  </a:lnTo>
                  <a:lnTo>
                    <a:pt x="319" y="130"/>
                  </a:lnTo>
                  <a:lnTo>
                    <a:pt x="292" y="143"/>
                  </a:lnTo>
                  <a:lnTo>
                    <a:pt x="267" y="160"/>
                  </a:lnTo>
                  <a:lnTo>
                    <a:pt x="242" y="178"/>
                  </a:lnTo>
                  <a:lnTo>
                    <a:pt x="242" y="178"/>
                  </a:lnTo>
                  <a:lnTo>
                    <a:pt x="225" y="193"/>
                  </a:lnTo>
                  <a:lnTo>
                    <a:pt x="107" y="207"/>
                  </a:lnTo>
                  <a:lnTo>
                    <a:pt x="120" y="323"/>
                  </a:lnTo>
                  <a:lnTo>
                    <a:pt x="120" y="323"/>
                  </a:lnTo>
                  <a:lnTo>
                    <a:pt x="107" y="353"/>
                  </a:lnTo>
                  <a:lnTo>
                    <a:pt x="94" y="383"/>
                  </a:lnTo>
                  <a:lnTo>
                    <a:pt x="84" y="413"/>
                  </a:lnTo>
                  <a:lnTo>
                    <a:pt x="75" y="444"/>
                  </a:lnTo>
                  <a:lnTo>
                    <a:pt x="69" y="476"/>
                  </a:lnTo>
                  <a:lnTo>
                    <a:pt x="65" y="509"/>
                  </a:lnTo>
                  <a:lnTo>
                    <a:pt x="64" y="541"/>
                  </a:lnTo>
                  <a:lnTo>
                    <a:pt x="64" y="574"/>
                  </a:lnTo>
                  <a:lnTo>
                    <a:pt x="0" y="672"/>
                  </a:lnTo>
                  <a:lnTo>
                    <a:pt x="100" y="736"/>
                  </a:lnTo>
                  <a:lnTo>
                    <a:pt x="100" y="736"/>
                  </a:lnTo>
                  <a:lnTo>
                    <a:pt x="114" y="764"/>
                  </a:lnTo>
                  <a:lnTo>
                    <a:pt x="130" y="792"/>
                  </a:lnTo>
                  <a:lnTo>
                    <a:pt x="147" y="821"/>
                  </a:lnTo>
                  <a:lnTo>
                    <a:pt x="167" y="847"/>
                  </a:lnTo>
                  <a:lnTo>
                    <a:pt x="167" y="847"/>
                  </a:lnTo>
                  <a:lnTo>
                    <a:pt x="189" y="872"/>
                  </a:lnTo>
                  <a:lnTo>
                    <a:pt x="212" y="895"/>
                  </a:lnTo>
                  <a:lnTo>
                    <a:pt x="235" y="917"/>
                  </a:lnTo>
                  <a:lnTo>
                    <a:pt x="260" y="937"/>
                  </a:lnTo>
                  <a:lnTo>
                    <a:pt x="300" y="1047"/>
                  </a:lnTo>
                  <a:lnTo>
                    <a:pt x="410" y="1009"/>
                  </a:lnTo>
                  <a:lnTo>
                    <a:pt x="410" y="1009"/>
                  </a:lnTo>
                  <a:lnTo>
                    <a:pt x="442" y="1015"/>
                  </a:lnTo>
                  <a:lnTo>
                    <a:pt x="474" y="1022"/>
                  </a:lnTo>
                  <a:lnTo>
                    <a:pt x="507" y="1025"/>
                  </a:lnTo>
                  <a:lnTo>
                    <a:pt x="539" y="1025"/>
                  </a:lnTo>
                  <a:lnTo>
                    <a:pt x="572" y="1025"/>
                  </a:lnTo>
                  <a:lnTo>
                    <a:pt x="604" y="1022"/>
                  </a:lnTo>
                  <a:lnTo>
                    <a:pt x="635" y="1017"/>
                  </a:lnTo>
                  <a:lnTo>
                    <a:pt x="669" y="1009"/>
                  </a:lnTo>
                  <a:lnTo>
                    <a:pt x="779" y="1047"/>
                  </a:lnTo>
                  <a:lnTo>
                    <a:pt x="817" y="937"/>
                  </a:lnTo>
                  <a:lnTo>
                    <a:pt x="817" y="937"/>
                  </a:lnTo>
                  <a:lnTo>
                    <a:pt x="835" y="922"/>
                  </a:lnTo>
                  <a:lnTo>
                    <a:pt x="835" y="922"/>
                  </a:lnTo>
                  <a:lnTo>
                    <a:pt x="860" y="902"/>
                  </a:lnTo>
                  <a:lnTo>
                    <a:pt x="882" y="882"/>
                  </a:lnTo>
                  <a:lnTo>
                    <a:pt x="902" y="859"/>
                  </a:lnTo>
                  <a:lnTo>
                    <a:pt x="920" y="836"/>
                  </a:lnTo>
                  <a:lnTo>
                    <a:pt x="937" y="812"/>
                  </a:lnTo>
                  <a:lnTo>
                    <a:pt x="952" y="787"/>
                  </a:lnTo>
                  <a:lnTo>
                    <a:pt x="965" y="762"/>
                  </a:lnTo>
                  <a:lnTo>
                    <a:pt x="979" y="736"/>
                  </a:lnTo>
                  <a:lnTo>
                    <a:pt x="1077" y="674"/>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Arial"/>
                <a:ea typeface="Arial"/>
                <a:cs typeface="Arial"/>
                <a:sym typeface="Arial"/>
              </a:endParaRPr>
            </a:p>
          </p:txBody>
        </p:sp>
        <p:sp>
          <p:nvSpPr>
            <p:cNvPr id="213" name="Google Shape;213;p4"/>
            <p:cNvSpPr/>
            <p:nvPr/>
          </p:nvSpPr>
          <p:spPr>
            <a:xfrm>
              <a:off x="3739587" y="3400425"/>
              <a:ext cx="736600" cy="681038"/>
            </a:xfrm>
            <a:custGeom>
              <a:avLst/>
              <a:gdLst/>
              <a:ahLst/>
              <a:cxnLst/>
              <a:rect l="l" t="t" r="r" b="b"/>
              <a:pathLst>
                <a:path w="464" h="429" extrusionOk="0">
                  <a:moveTo>
                    <a:pt x="0" y="324"/>
                  </a:moveTo>
                  <a:lnTo>
                    <a:pt x="0" y="324"/>
                  </a:lnTo>
                  <a:lnTo>
                    <a:pt x="9" y="293"/>
                  </a:lnTo>
                  <a:lnTo>
                    <a:pt x="19" y="261"/>
                  </a:lnTo>
                  <a:lnTo>
                    <a:pt x="30" y="231"/>
                  </a:lnTo>
                  <a:lnTo>
                    <a:pt x="45" y="201"/>
                  </a:lnTo>
                  <a:lnTo>
                    <a:pt x="32" y="85"/>
                  </a:lnTo>
                  <a:lnTo>
                    <a:pt x="150" y="71"/>
                  </a:lnTo>
                  <a:lnTo>
                    <a:pt x="150" y="71"/>
                  </a:lnTo>
                  <a:lnTo>
                    <a:pt x="167" y="56"/>
                  </a:lnTo>
                  <a:lnTo>
                    <a:pt x="167" y="56"/>
                  </a:lnTo>
                  <a:lnTo>
                    <a:pt x="189" y="41"/>
                  </a:lnTo>
                  <a:lnTo>
                    <a:pt x="212" y="26"/>
                  </a:lnTo>
                  <a:lnTo>
                    <a:pt x="234" y="13"/>
                  </a:lnTo>
                  <a:lnTo>
                    <a:pt x="257" y="0"/>
                  </a:lnTo>
                  <a:lnTo>
                    <a:pt x="464" y="429"/>
                  </a:lnTo>
                  <a:lnTo>
                    <a:pt x="0" y="324"/>
                  </a:lnTo>
                  <a:close/>
                </a:path>
              </a:pathLst>
            </a:custGeom>
            <a:solidFill>
              <a:srgbClr val="64267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Arial"/>
                <a:ea typeface="Arial"/>
                <a:cs typeface="Arial"/>
                <a:sym typeface="Arial"/>
              </a:endParaRPr>
            </a:p>
          </p:txBody>
        </p:sp>
        <p:sp>
          <p:nvSpPr>
            <p:cNvPr id="214" name="Google Shape;214;p4"/>
            <p:cNvSpPr/>
            <p:nvPr/>
          </p:nvSpPr>
          <p:spPr>
            <a:xfrm>
              <a:off x="3620524" y="3914775"/>
              <a:ext cx="855663" cy="636588"/>
            </a:xfrm>
            <a:custGeom>
              <a:avLst/>
              <a:gdLst/>
              <a:ahLst/>
              <a:cxnLst/>
              <a:rect l="l" t="t" r="r" b="b"/>
              <a:pathLst>
                <a:path w="539" h="401" extrusionOk="0">
                  <a:moveTo>
                    <a:pt x="167" y="401"/>
                  </a:moveTo>
                  <a:lnTo>
                    <a:pt x="167" y="401"/>
                  </a:lnTo>
                  <a:lnTo>
                    <a:pt x="147" y="376"/>
                  </a:lnTo>
                  <a:lnTo>
                    <a:pt x="130" y="348"/>
                  </a:lnTo>
                  <a:lnTo>
                    <a:pt x="114" y="320"/>
                  </a:lnTo>
                  <a:lnTo>
                    <a:pt x="100" y="290"/>
                  </a:lnTo>
                  <a:lnTo>
                    <a:pt x="0" y="228"/>
                  </a:lnTo>
                  <a:lnTo>
                    <a:pt x="64" y="128"/>
                  </a:lnTo>
                  <a:lnTo>
                    <a:pt x="64" y="128"/>
                  </a:lnTo>
                  <a:lnTo>
                    <a:pt x="62" y="105"/>
                  </a:lnTo>
                  <a:lnTo>
                    <a:pt x="62" y="105"/>
                  </a:lnTo>
                  <a:lnTo>
                    <a:pt x="64" y="78"/>
                  </a:lnTo>
                  <a:lnTo>
                    <a:pt x="65" y="52"/>
                  </a:lnTo>
                  <a:lnTo>
                    <a:pt x="69" y="25"/>
                  </a:lnTo>
                  <a:lnTo>
                    <a:pt x="74" y="0"/>
                  </a:lnTo>
                  <a:lnTo>
                    <a:pt x="539" y="105"/>
                  </a:lnTo>
                  <a:lnTo>
                    <a:pt x="167" y="401"/>
                  </a:ln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Arial"/>
                <a:ea typeface="Arial"/>
                <a:cs typeface="Arial"/>
                <a:sym typeface="Arial"/>
              </a:endParaRPr>
            </a:p>
          </p:txBody>
        </p:sp>
        <p:sp>
          <p:nvSpPr>
            <p:cNvPr id="215" name="Google Shape;215;p4"/>
            <p:cNvSpPr/>
            <p:nvPr/>
          </p:nvSpPr>
          <p:spPr>
            <a:xfrm>
              <a:off x="3885637" y="4081463"/>
              <a:ext cx="590550" cy="790575"/>
            </a:xfrm>
            <a:custGeom>
              <a:avLst/>
              <a:gdLst/>
              <a:ahLst/>
              <a:cxnLst/>
              <a:rect l="l" t="t" r="r" b="b"/>
              <a:pathLst>
                <a:path w="372" h="498" extrusionOk="0">
                  <a:moveTo>
                    <a:pt x="372" y="476"/>
                  </a:moveTo>
                  <a:lnTo>
                    <a:pt x="372" y="476"/>
                  </a:lnTo>
                  <a:lnTo>
                    <a:pt x="340" y="474"/>
                  </a:lnTo>
                  <a:lnTo>
                    <a:pt x="307" y="471"/>
                  </a:lnTo>
                  <a:lnTo>
                    <a:pt x="275" y="466"/>
                  </a:lnTo>
                  <a:lnTo>
                    <a:pt x="243" y="458"/>
                  </a:lnTo>
                  <a:lnTo>
                    <a:pt x="132" y="498"/>
                  </a:lnTo>
                  <a:lnTo>
                    <a:pt x="93" y="386"/>
                  </a:lnTo>
                  <a:lnTo>
                    <a:pt x="93" y="386"/>
                  </a:lnTo>
                  <a:lnTo>
                    <a:pt x="75" y="373"/>
                  </a:lnTo>
                  <a:lnTo>
                    <a:pt x="75" y="373"/>
                  </a:lnTo>
                  <a:lnTo>
                    <a:pt x="53" y="354"/>
                  </a:lnTo>
                  <a:lnTo>
                    <a:pt x="35" y="336"/>
                  </a:lnTo>
                  <a:lnTo>
                    <a:pt x="17" y="318"/>
                  </a:lnTo>
                  <a:lnTo>
                    <a:pt x="0" y="298"/>
                  </a:lnTo>
                  <a:lnTo>
                    <a:pt x="372" y="0"/>
                  </a:lnTo>
                  <a:lnTo>
                    <a:pt x="372" y="476"/>
                  </a:lnTo>
                  <a:close/>
                </a:path>
              </a:pathLst>
            </a:custGeom>
            <a:solidFill>
              <a:srgbClr val="15979E"/>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Arial"/>
                <a:ea typeface="Arial"/>
                <a:cs typeface="Arial"/>
                <a:sym typeface="Arial"/>
              </a:endParaRPr>
            </a:p>
          </p:txBody>
        </p:sp>
        <p:sp>
          <p:nvSpPr>
            <p:cNvPr id="216" name="Google Shape;216;p4"/>
            <p:cNvSpPr/>
            <p:nvPr/>
          </p:nvSpPr>
          <p:spPr>
            <a:xfrm>
              <a:off x="4476187" y="4081463"/>
              <a:ext cx="592138" cy="790575"/>
            </a:xfrm>
            <a:custGeom>
              <a:avLst/>
              <a:gdLst/>
              <a:ahLst/>
              <a:cxnLst/>
              <a:rect l="l" t="t" r="r" b="b"/>
              <a:pathLst>
                <a:path w="373" h="498" extrusionOk="0">
                  <a:moveTo>
                    <a:pt x="373" y="296"/>
                  </a:moveTo>
                  <a:lnTo>
                    <a:pt x="373" y="296"/>
                  </a:lnTo>
                  <a:lnTo>
                    <a:pt x="351" y="321"/>
                  </a:lnTo>
                  <a:lnTo>
                    <a:pt x="328" y="344"/>
                  </a:lnTo>
                  <a:lnTo>
                    <a:pt x="305" y="366"/>
                  </a:lnTo>
                  <a:lnTo>
                    <a:pt x="278" y="386"/>
                  </a:lnTo>
                  <a:lnTo>
                    <a:pt x="240" y="498"/>
                  </a:lnTo>
                  <a:lnTo>
                    <a:pt x="128" y="459"/>
                  </a:lnTo>
                  <a:lnTo>
                    <a:pt x="128" y="459"/>
                  </a:lnTo>
                  <a:lnTo>
                    <a:pt x="106" y="464"/>
                  </a:lnTo>
                  <a:lnTo>
                    <a:pt x="106" y="464"/>
                  </a:lnTo>
                  <a:lnTo>
                    <a:pt x="80" y="469"/>
                  </a:lnTo>
                  <a:lnTo>
                    <a:pt x="53" y="474"/>
                  </a:lnTo>
                  <a:lnTo>
                    <a:pt x="26" y="476"/>
                  </a:lnTo>
                  <a:lnTo>
                    <a:pt x="0" y="476"/>
                  </a:lnTo>
                  <a:lnTo>
                    <a:pt x="0" y="0"/>
                  </a:lnTo>
                  <a:lnTo>
                    <a:pt x="373" y="296"/>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Arial"/>
                <a:ea typeface="Arial"/>
                <a:cs typeface="Arial"/>
                <a:sym typeface="Arial"/>
              </a:endParaRPr>
            </a:p>
          </p:txBody>
        </p:sp>
        <p:sp>
          <p:nvSpPr>
            <p:cNvPr id="217" name="Google Shape;217;p4"/>
            <p:cNvSpPr/>
            <p:nvPr/>
          </p:nvSpPr>
          <p:spPr>
            <a:xfrm>
              <a:off x="4476187" y="3914775"/>
              <a:ext cx="857250" cy="639763"/>
            </a:xfrm>
            <a:custGeom>
              <a:avLst/>
              <a:gdLst/>
              <a:ahLst/>
              <a:cxnLst/>
              <a:rect l="l" t="t" r="r" b="b"/>
              <a:pathLst>
                <a:path w="540" h="403" extrusionOk="0">
                  <a:moveTo>
                    <a:pt x="465" y="0"/>
                  </a:moveTo>
                  <a:lnTo>
                    <a:pt x="465" y="0"/>
                  </a:lnTo>
                  <a:lnTo>
                    <a:pt x="471" y="32"/>
                  </a:lnTo>
                  <a:lnTo>
                    <a:pt x="475" y="63"/>
                  </a:lnTo>
                  <a:lnTo>
                    <a:pt x="476" y="97"/>
                  </a:lnTo>
                  <a:lnTo>
                    <a:pt x="476" y="130"/>
                  </a:lnTo>
                  <a:lnTo>
                    <a:pt x="540" y="228"/>
                  </a:lnTo>
                  <a:lnTo>
                    <a:pt x="440" y="291"/>
                  </a:lnTo>
                  <a:lnTo>
                    <a:pt x="440" y="291"/>
                  </a:lnTo>
                  <a:lnTo>
                    <a:pt x="430" y="313"/>
                  </a:lnTo>
                  <a:lnTo>
                    <a:pt x="430" y="313"/>
                  </a:lnTo>
                  <a:lnTo>
                    <a:pt x="418" y="336"/>
                  </a:lnTo>
                  <a:lnTo>
                    <a:pt x="403" y="360"/>
                  </a:lnTo>
                  <a:lnTo>
                    <a:pt x="390" y="381"/>
                  </a:lnTo>
                  <a:lnTo>
                    <a:pt x="373" y="403"/>
                  </a:lnTo>
                  <a:lnTo>
                    <a:pt x="0" y="105"/>
                  </a:lnTo>
                  <a:lnTo>
                    <a:pt x="465" y="0"/>
                  </a:lnTo>
                  <a:close/>
                </a:path>
              </a:pathLst>
            </a:cu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Arial"/>
                <a:ea typeface="Arial"/>
                <a:cs typeface="Arial"/>
                <a:sym typeface="Arial"/>
              </a:endParaRPr>
            </a:p>
          </p:txBody>
        </p:sp>
        <p:sp>
          <p:nvSpPr>
            <p:cNvPr id="218" name="Google Shape;218;p4"/>
            <p:cNvSpPr/>
            <p:nvPr/>
          </p:nvSpPr>
          <p:spPr>
            <a:xfrm>
              <a:off x="4476187" y="3402013"/>
              <a:ext cx="738188" cy="679450"/>
            </a:xfrm>
            <a:custGeom>
              <a:avLst/>
              <a:gdLst/>
              <a:ahLst/>
              <a:cxnLst/>
              <a:rect l="l" t="t" r="r" b="b"/>
              <a:pathLst>
                <a:path w="465" h="428" extrusionOk="0">
                  <a:moveTo>
                    <a:pt x="206" y="0"/>
                  </a:moveTo>
                  <a:lnTo>
                    <a:pt x="206" y="0"/>
                  </a:lnTo>
                  <a:lnTo>
                    <a:pt x="236" y="15"/>
                  </a:lnTo>
                  <a:lnTo>
                    <a:pt x="263" y="32"/>
                  </a:lnTo>
                  <a:lnTo>
                    <a:pt x="290" y="50"/>
                  </a:lnTo>
                  <a:lnTo>
                    <a:pt x="316" y="72"/>
                  </a:lnTo>
                  <a:lnTo>
                    <a:pt x="433" y="85"/>
                  </a:lnTo>
                  <a:lnTo>
                    <a:pt x="420" y="202"/>
                  </a:lnTo>
                  <a:lnTo>
                    <a:pt x="420" y="202"/>
                  </a:lnTo>
                  <a:lnTo>
                    <a:pt x="430" y="222"/>
                  </a:lnTo>
                  <a:lnTo>
                    <a:pt x="430" y="222"/>
                  </a:lnTo>
                  <a:lnTo>
                    <a:pt x="441" y="247"/>
                  </a:lnTo>
                  <a:lnTo>
                    <a:pt x="451" y="272"/>
                  </a:lnTo>
                  <a:lnTo>
                    <a:pt x="458" y="297"/>
                  </a:lnTo>
                  <a:lnTo>
                    <a:pt x="465" y="321"/>
                  </a:lnTo>
                  <a:lnTo>
                    <a:pt x="0" y="428"/>
                  </a:lnTo>
                  <a:lnTo>
                    <a:pt x="206" y="0"/>
                  </a:lnTo>
                  <a:close/>
                </a:path>
              </a:pathLst>
            </a:custGeom>
            <a:solidFill>
              <a:schemeClr val="accent5"/>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Arial"/>
                <a:ea typeface="Arial"/>
                <a:cs typeface="Arial"/>
                <a:sym typeface="Arial"/>
              </a:endParaRPr>
            </a:p>
          </p:txBody>
        </p:sp>
        <p:sp>
          <p:nvSpPr>
            <p:cNvPr id="219" name="Google Shape;219;p4"/>
            <p:cNvSpPr/>
            <p:nvPr/>
          </p:nvSpPr>
          <p:spPr>
            <a:xfrm>
              <a:off x="4147574" y="3206750"/>
              <a:ext cx="655638" cy="874713"/>
            </a:xfrm>
            <a:custGeom>
              <a:avLst/>
              <a:gdLst/>
              <a:ahLst/>
              <a:cxnLst/>
              <a:rect l="l" t="t" r="r" b="b"/>
              <a:pathLst>
                <a:path w="413" h="551" extrusionOk="0">
                  <a:moveTo>
                    <a:pt x="0" y="123"/>
                  </a:moveTo>
                  <a:lnTo>
                    <a:pt x="0" y="123"/>
                  </a:lnTo>
                  <a:lnTo>
                    <a:pt x="30" y="110"/>
                  </a:lnTo>
                  <a:lnTo>
                    <a:pt x="62" y="98"/>
                  </a:lnTo>
                  <a:lnTo>
                    <a:pt x="93" y="90"/>
                  </a:lnTo>
                  <a:lnTo>
                    <a:pt x="125" y="83"/>
                  </a:lnTo>
                  <a:lnTo>
                    <a:pt x="208" y="0"/>
                  </a:lnTo>
                  <a:lnTo>
                    <a:pt x="292" y="83"/>
                  </a:lnTo>
                  <a:lnTo>
                    <a:pt x="292" y="83"/>
                  </a:lnTo>
                  <a:lnTo>
                    <a:pt x="313" y="87"/>
                  </a:lnTo>
                  <a:lnTo>
                    <a:pt x="313" y="87"/>
                  </a:lnTo>
                  <a:lnTo>
                    <a:pt x="340" y="93"/>
                  </a:lnTo>
                  <a:lnTo>
                    <a:pt x="365" y="102"/>
                  </a:lnTo>
                  <a:lnTo>
                    <a:pt x="390" y="112"/>
                  </a:lnTo>
                  <a:lnTo>
                    <a:pt x="413" y="122"/>
                  </a:lnTo>
                  <a:lnTo>
                    <a:pt x="207" y="551"/>
                  </a:lnTo>
                  <a:lnTo>
                    <a:pt x="0" y="123"/>
                  </a:lnTo>
                  <a:close/>
                </a:path>
              </a:pathLst>
            </a:custGeom>
            <a:solidFill>
              <a:srgbClr val="00155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Arial"/>
                <a:ea typeface="Arial"/>
                <a:cs typeface="Arial"/>
                <a:sym typeface="Arial"/>
              </a:endParaRPr>
            </a:p>
          </p:txBody>
        </p:sp>
        <p:sp>
          <p:nvSpPr>
            <p:cNvPr id="220" name="Google Shape;220;p4"/>
            <p:cNvSpPr/>
            <p:nvPr/>
          </p:nvSpPr>
          <p:spPr>
            <a:xfrm>
              <a:off x="3747524" y="3354388"/>
              <a:ext cx="1458913" cy="1455738"/>
            </a:xfrm>
            <a:custGeom>
              <a:avLst/>
              <a:gdLst/>
              <a:ahLst/>
              <a:cxnLst/>
              <a:rect l="l" t="t" r="r" b="b"/>
              <a:pathLst>
                <a:path w="919" h="917" extrusionOk="0">
                  <a:moveTo>
                    <a:pt x="919" y="458"/>
                  </a:moveTo>
                  <a:lnTo>
                    <a:pt x="919" y="458"/>
                  </a:lnTo>
                  <a:lnTo>
                    <a:pt x="917" y="481"/>
                  </a:lnTo>
                  <a:lnTo>
                    <a:pt x="915" y="505"/>
                  </a:lnTo>
                  <a:lnTo>
                    <a:pt x="912" y="528"/>
                  </a:lnTo>
                  <a:lnTo>
                    <a:pt x="909" y="551"/>
                  </a:lnTo>
                  <a:lnTo>
                    <a:pt x="904" y="573"/>
                  </a:lnTo>
                  <a:lnTo>
                    <a:pt x="897" y="594"/>
                  </a:lnTo>
                  <a:lnTo>
                    <a:pt x="890" y="616"/>
                  </a:lnTo>
                  <a:lnTo>
                    <a:pt x="882" y="636"/>
                  </a:lnTo>
                  <a:lnTo>
                    <a:pt x="874" y="658"/>
                  </a:lnTo>
                  <a:lnTo>
                    <a:pt x="862" y="676"/>
                  </a:lnTo>
                  <a:lnTo>
                    <a:pt x="852" y="696"/>
                  </a:lnTo>
                  <a:lnTo>
                    <a:pt x="840" y="714"/>
                  </a:lnTo>
                  <a:lnTo>
                    <a:pt x="827" y="733"/>
                  </a:lnTo>
                  <a:lnTo>
                    <a:pt x="814" y="749"/>
                  </a:lnTo>
                  <a:lnTo>
                    <a:pt x="799" y="766"/>
                  </a:lnTo>
                  <a:lnTo>
                    <a:pt x="784" y="783"/>
                  </a:lnTo>
                  <a:lnTo>
                    <a:pt x="767" y="797"/>
                  </a:lnTo>
                  <a:lnTo>
                    <a:pt x="750" y="812"/>
                  </a:lnTo>
                  <a:lnTo>
                    <a:pt x="734" y="826"/>
                  </a:lnTo>
                  <a:lnTo>
                    <a:pt x="715" y="837"/>
                  </a:lnTo>
                  <a:lnTo>
                    <a:pt x="697" y="851"/>
                  </a:lnTo>
                  <a:lnTo>
                    <a:pt x="679" y="861"/>
                  </a:lnTo>
                  <a:lnTo>
                    <a:pt x="659" y="871"/>
                  </a:lnTo>
                  <a:lnTo>
                    <a:pt x="639" y="881"/>
                  </a:lnTo>
                  <a:lnTo>
                    <a:pt x="617" y="889"/>
                  </a:lnTo>
                  <a:lnTo>
                    <a:pt x="595" y="896"/>
                  </a:lnTo>
                  <a:lnTo>
                    <a:pt x="574" y="902"/>
                  </a:lnTo>
                  <a:lnTo>
                    <a:pt x="552" y="907"/>
                  </a:lnTo>
                  <a:lnTo>
                    <a:pt x="529" y="911"/>
                  </a:lnTo>
                  <a:lnTo>
                    <a:pt x="507" y="914"/>
                  </a:lnTo>
                  <a:lnTo>
                    <a:pt x="484" y="916"/>
                  </a:lnTo>
                  <a:lnTo>
                    <a:pt x="459" y="917"/>
                  </a:lnTo>
                  <a:lnTo>
                    <a:pt x="459" y="917"/>
                  </a:lnTo>
                  <a:lnTo>
                    <a:pt x="435" y="916"/>
                  </a:lnTo>
                  <a:lnTo>
                    <a:pt x="412" y="914"/>
                  </a:lnTo>
                  <a:lnTo>
                    <a:pt x="389" y="911"/>
                  </a:lnTo>
                  <a:lnTo>
                    <a:pt x="367" y="907"/>
                  </a:lnTo>
                  <a:lnTo>
                    <a:pt x="345" y="902"/>
                  </a:lnTo>
                  <a:lnTo>
                    <a:pt x="324" y="896"/>
                  </a:lnTo>
                  <a:lnTo>
                    <a:pt x="302" y="889"/>
                  </a:lnTo>
                  <a:lnTo>
                    <a:pt x="280" y="881"/>
                  </a:lnTo>
                  <a:lnTo>
                    <a:pt x="260" y="871"/>
                  </a:lnTo>
                  <a:lnTo>
                    <a:pt x="240" y="861"/>
                  </a:lnTo>
                  <a:lnTo>
                    <a:pt x="222" y="851"/>
                  </a:lnTo>
                  <a:lnTo>
                    <a:pt x="202" y="837"/>
                  </a:lnTo>
                  <a:lnTo>
                    <a:pt x="185" y="826"/>
                  </a:lnTo>
                  <a:lnTo>
                    <a:pt x="167" y="812"/>
                  </a:lnTo>
                  <a:lnTo>
                    <a:pt x="150" y="797"/>
                  </a:lnTo>
                  <a:lnTo>
                    <a:pt x="135" y="783"/>
                  </a:lnTo>
                  <a:lnTo>
                    <a:pt x="120" y="766"/>
                  </a:lnTo>
                  <a:lnTo>
                    <a:pt x="105" y="749"/>
                  </a:lnTo>
                  <a:lnTo>
                    <a:pt x="92" y="733"/>
                  </a:lnTo>
                  <a:lnTo>
                    <a:pt x="79" y="714"/>
                  </a:lnTo>
                  <a:lnTo>
                    <a:pt x="67" y="696"/>
                  </a:lnTo>
                  <a:lnTo>
                    <a:pt x="55" y="676"/>
                  </a:lnTo>
                  <a:lnTo>
                    <a:pt x="45" y="658"/>
                  </a:lnTo>
                  <a:lnTo>
                    <a:pt x="37" y="636"/>
                  </a:lnTo>
                  <a:lnTo>
                    <a:pt x="29" y="616"/>
                  </a:lnTo>
                  <a:lnTo>
                    <a:pt x="20" y="594"/>
                  </a:lnTo>
                  <a:lnTo>
                    <a:pt x="15" y="573"/>
                  </a:lnTo>
                  <a:lnTo>
                    <a:pt x="10" y="551"/>
                  </a:lnTo>
                  <a:lnTo>
                    <a:pt x="5" y="528"/>
                  </a:lnTo>
                  <a:lnTo>
                    <a:pt x="2" y="505"/>
                  </a:lnTo>
                  <a:lnTo>
                    <a:pt x="0" y="481"/>
                  </a:lnTo>
                  <a:lnTo>
                    <a:pt x="0" y="458"/>
                  </a:lnTo>
                  <a:lnTo>
                    <a:pt x="0" y="458"/>
                  </a:lnTo>
                  <a:lnTo>
                    <a:pt x="0" y="435"/>
                  </a:lnTo>
                  <a:lnTo>
                    <a:pt x="2" y="411"/>
                  </a:lnTo>
                  <a:lnTo>
                    <a:pt x="5" y="388"/>
                  </a:lnTo>
                  <a:lnTo>
                    <a:pt x="10" y="366"/>
                  </a:lnTo>
                  <a:lnTo>
                    <a:pt x="15" y="343"/>
                  </a:lnTo>
                  <a:lnTo>
                    <a:pt x="20" y="322"/>
                  </a:lnTo>
                  <a:lnTo>
                    <a:pt x="29" y="302"/>
                  </a:lnTo>
                  <a:lnTo>
                    <a:pt x="37" y="280"/>
                  </a:lnTo>
                  <a:lnTo>
                    <a:pt x="45" y="260"/>
                  </a:lnTo>
                  <a:lnTo>
                    <a:pt x="55" y="240"/>
                  </a:lnTo>
                  <a:lnTo>
                    <a:pt x="67" y="220"/>
                  </a:lnTo>
                  <a:lnTo>
                    <a:pt x="79" y="202"/>
                  </a:lnTo>
                  <a:lnTo>
                    <a:pt x="92" y="183"/>
                  </a:lnTo>
                  <a:lnTo>
                    <a:pt x="105" y="167"/>
                  </a:lnTo>
                  <a:lnTo>
                    <a:pt x="120" y="150"/>
                  </a:lnTo>
                  <a:lnTo>
                    <a:pt x="135" y="135"/>
                  </a:lnTo>
                  <a:lnTo>
                    <a:pt x="150" y="119"/>
                  </a:lnTo>
                  <a:lnTo>
                    <a:pt x="167" y="105"/>
                  </a:lnTo>
                  <a:lnTo>
                    <a:pt x="185" y="92"/>
                  </a:lnTo>
                  <a:lnTo>
                    <a:pt x="202" y="79"/>
                  </a:lnTo>
                  <a:lnTo>
                    <a:pt x="222" y="67"/>
                  </a:lnTo>
                  <a:lnTo>
                    <a:pt x="240" y="55"/>
                  </a:lnTo>
                  <a:lnTo>
                    <a:pt x="260" y="45"/>
                  </a:lnTo>
                  <a:lnTo>
                    <a:pt x="280" y="37"/>
                  </a:lnTo>
                  <a:lnTo>
                    <a:pt x="302" y="29"/>
                  </a:lnTo>
                  <a:lnTo>
                    <a:pt x="324" y="20"/>
                  </a:lnTo>
                  <a:lnTo>
                    <a:pt x="345" y="15"/>
                  </a:lnTo>
                  <a:lnTo>
                    <a:pt x="367" y="10"/>
                  </a:lnTo>
                  <a:lnTo>
                    <a:pt x="389" y="5"/>
                  </a:lnTo>
                  <a:lnTo>
                    <a:pt x="412" y="2"/>
                  </a:lnTo>
                  <a:lnTo>
                    <a:pt x="435" y="0"/>
                  </a:lnTo>
                  <a:lnTo>
                    <a:pt x="459" y="0"/>
                  </a:lnTo>
                  <a:lnTo>
                    <a:pt x="459" y="0"/>
                  </a:lnTo>
                  <a:lnTo>
                    <a:pt x="484" y="0"/>
                  </a:lnTo>
                  <a:lnTo>
                    <a:pt x="507" y="2"/>
                  </a:lnTo>
                  <a:lnTo>
                    <a:pt x="529" y="5"/>
                  </a:lnTo>
                  <a:lnTo>
                    <a:pt x="552" y="10"/>
                  </a:lnTo>
                  <a:lnTo>
                    <a:pt x="574" y="15"/>
                  </a:lnTo>
                  <a:lnTo>
                    <a:pt x="595" y="20"/>
                  </a:lnTo>
                  <a:lnTo>
                    <a:pt x="617" y="29"/>
                  </a:lnTo>
                  <a:lnTo>
                    <a:pt x="639" y="37"/>
                  </a:lnTo>
                  <a:lnTo>
                    <a:pt x="659" y="45"/>
                  </a:lnTo>
                  <a:lnTo>
                    <a:pt x="679" y="55"/>
                  </a:lnTo>
                  <a:lnTo>
                    <a:pt x="697" y="67"/>
                  </a:lnTo>
                  <a:lnTo>
                    <a:pt x="715" y="79"/>
                  </a:lnTo>
                  <a:lnTo>
                    <a:pt x="734" y="92"/>
                  </a:lnTo>
                  <a:lnTo>
                    <a:pt x="750" y="105"/>
                  </a:lnTo>
                  <a:lnTo>
                    <a:pt x="767" y="119"/>
                  </a:lnTo>
                  <a:lnTo>
                    <a:pt x="784" y="135"/>
                  </a:lnTo>
                  <a:lnTo>
                    <a:pt x="799" y="150"/>
                  </a:lnTo>
                  <a:lnTo>
                    <a:pt x="814" y="167"/>
                  </a:lnTo>
                  <a:lnTo>
                    <a:pt x="827" y="183"/>
                  </a:lnTo>
                  <a:lnTo>
                    <a:pt x="840" y="202"/>
                  </a:lnTo>
                  <a:lnTo>
                    <a:pt x="852" y="220"/>
                  </a:lnTo>
                  <a:lnTo>
                    <a:pt x="862" y="240"/>
                  </a:lnTo>
                  <a:lnTo>
                    <a:pt x="874" y="260"/>
                  </a:lnTo>
                  <a:lnTo>
                    <a:pt x="882" y="280"/>
                  </a:lnTo>
                  <a:lnTo>
                    <a:pt x="890" y="302"/>
                  </a:lnTo>
                  <a:lnTo>
                    <a:pt x="897" y="322"/>
                  </a:lnTo>
                  <a:lnTo>
                    <a:pt x="904" y="343"/>
                  </a:lnTo>
                  <a:lnTo>
                    <a:pt x="909" y="366"/>
                  </a:lnTo>
                  <a:lnTo>
                    <a:pt x="912" y="388"/>
                  </a:lnTo>
                  <a:lnTo>
                    <a:pt x="915" y="411"/>
                  </a:lnTo>
                  <a:lnTo>
                    <a:pt x="917" y="435"/>
                  </a:lnTo>
                  <a:lnTo>
                    <a:pt x="919" y="458"/>
                  </a:lnTo>
                  <a:lnTo>
                    <a:pt x="919" y="458"/>
                  </a:ln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000000"/>
                </a:buClr>
                <a:buSzPts val="1200"/>
                <a:buFont typeface="Arial"/>
                <a:buNone/>
              </a:pPr>
              <a:r>
                <a:rPr lang="en-US" sz="1200" b="1" i="0" u="none" strike="noStrike" cap="none">
                  <a:solidFill>
                    <a:schemeClr val="dk1"/>
                  </a:solidFill>
                  <a:latin typeface="Arial"/>
                  <a:ea typeface="Arial"/>
                  <a:cs typeface="Arial"/>
                  <a:sym typeface="Arial"/>
                </a:rPr>
                <a:t>Compensation Philosophy </a:t>
              </a:r>
              <a:endParaRPr sz="1200" b="1" i="0" u="none" strike="noStrike" cap="none">
                <a:solidFill>
                  <a:schemeClr val="dk1"/>
                </a:solidFill>
                <a:latin typeface="Arial"/>
                <a:ea typeface="Arial"/>
                <a:cs typeface="Arial"/>
                <a:sym typeface="Arial"/>
              </a:endParaRPr>
            </a:p>
          </p:txBody>
        </p:sp>
        <p:sp>
          <p:nvSpPr>
            <p:cNvPr id="221" name="Google Shape;221;p4"/>
            <p:cNvSpPr txBox="1"/>
            <p:nvPr/>
          </p:nvSpPr>
          <p:spPr>
            <a:xfrm>
              <a:off x="4048355" y="2343318"/>
              <a:ext cx="894600" cy="397200"/>
            </a:xfrm>
            <a:prstGeom prst="rect">
              <a:avLst/>
            </a:prstGeom>
            <a:noFill/>
            <a:ln>
              <a:noFill/>
            </a:ln>
          </p:spPr>
          <p:txBody>
            <a:bodyPr spcFirstLastPara="1" wrap="square" lIns="91425" tIns="45700" rIns="91425" bIns="45700" anchor="t" anchorCtr="0">
              <a:spAutoFit/>
            </a:bodyPr>
            <a:lstStyle/>
            <a:p>
              <a:pPr marL="0" marR="0" lvl="0" indent="0" algn="ctr" rtl="0">
                <a:lnSpc>
                  <a:spcPct val="90000"/>
                </a:lnSpc>
                <a:spcBef>
                  <a:spcPts val="0"/>
                </a:spcBef>
                <a:spcAft>
                  <a:spcPts val="0"/>
                </a:spcAft>
                <a:buClr>
                  <a:srgbClr val="000000"/>
                </a:buClr>
                <a:buSzPts val="1100"/>
                <a:buFont typeface="Arial"/>
                <a:buNone/>
              </a:pPr>
              <a:r>
                <a:rPr lang="en-US" sz="1100" b="1" i="0" u="none" strike="noStrike" cap="none">
                  <a:solidFill>
                    <a:schemeClr val="lt1"/>
                  </a:solidFill>
                  <a:latin typeface="Arial"/>
                  <a:ea typeface="Arial"/>
                  <a:cs typeface="Arial"/>
                  <a:sym typeface="Arial"/>
                </a:rPr>
                <a:t>Role </a:t>
              </a:r>
              <a:br>
                <a:rPr lang="en-US" sz="1100" b="1" i="0" u="none" strike="noStrike" cap="none">
                  <a:solidFill>
                    <a:schemeClr val="lt1"/>
                  </a:solidFill>
                  <a:latin typeface="Arial"/>
                  <a:ea typeface="Arial"/>
                  <a:cs typeface="Arial"/>
                  <a:sym typeface="Arial"/>
                </a:rPr>
              </a:br>
              <a:r>
                <a:rPr lang="en-US" sz="1100" b="1" i="0" u="none" strike="noStrike" cap="none">
                  <a:solidFill>
                    <a:schemeClr val="lt1"/>
                  </a:solidFill>
                  <a:latin typeface="Arial"/>
                  <a:ea typeface="Arial"/>
                  <a:cs typeface="Arial"/>
                  <a:sym typeface="Arial"/>
                </a:rPr>
                <a:t>of Pay</a:t>
              </a:r>
              <a:endParaRPr sz="1400" b="0" i="0" u="none" strike="noStrike" cap="none">
                <a:solidFill>
                  <a:srgbClr val="000000"/>
                </a:solidFill>
                <a:latin typeface="Arial"/>
                <a:ea typeface="Arial"/>
                <a:cs typeface="Arial"/>
                <a:sym typeface="Arial"/>
              </a:endParaRPr>
            </a:p>
          </p:txBody>
        </p:sp>
        <p:sp>
          <p:nvSpPr>
            <p:cNvPr id="222" name="Google Shape;222;p4"/>
            <p:cNvSpPr txBox="1"/>
            <p:nvPr/>
          </p:nvSpPr>
          <p:spPr>
            <a:xfrm>
              <a:off x="2512355" y="2872417"/>
              <a:ext cx="1462500" cy="397200"/>
            </a:xfrm>
            <a:prstGeom prst="rect">
              <a:avLst/>
            </a:prstGeom>
            <a:noFill/>
            <a:ln>
              <a:noFill/>
            </a:ln>
          </p:spPr>
          <p:txBody>
            <a:bodyPr spcFirstLastPara="1" wrap="square" lIns="91425" tIns="45700" rIns="91425" bIns="45700" anchor="t" anchorCtr="0">
              <a:spAutoFit/>
            </a:bodyPr>
            <a:lstStyle/>
            <a:p>
              <a:pPr marL="0" marR="0" lvl="0" indent="0" algn="ctr" rtl="0">
                <a:lnSpc>
                  <a:spcPct val="90000"/>
                </a:lnSpc>
                <a:spcBef>
                  <a:spcPts val="0"/>
                </a:spcBef>
                <a:spcAft>
                  <a:spcPts val="0"/>
                </a:spcAft>
                <a:buClr>
                  <a:srgbClr val="000000"/>
                </a:buClr>
                <a:buSzPts val="1100"/>
                <a:buFont typeface="Arial"/>
                <a:buNone/>
              </a:pPr>
              <a:r>
                <a:rPr lang="en-US" sz="1100" b="1" i="0" u="none" strike="noStrike" cap="none">
                  <a:solidFill>
                    <a:schemeClr val="lt1"/>
                  </a:solidFill>
                  <a:latin typeface="Arial"/>
                  <a:ea typeface="Arial"/>
                  <a:cs typeface="Arial"/>
                  <a:sym typeface="Arial"/>
                </a:rPr>
                <a:t>Pay </a:t>
              </a:r>
              <a:br>
                <a:rPr lang="en-US" sz="1100" b="1" i="0" u="none" strike="noStrike" cap="none">
                  <a:solidFill>
                    <a:schemeClr val="lt1"/>
                  </a:solidFill>
                  <a:latin typeface="Arial"/>
                  <a:ea typeface="Arial"/>
                  <a:cs typeface="Arial"/>
                  <a:sym typeface="Arial"/>
                </a:rPr>
              </a:br>
              <a:r>
                <a:rPr lang="en-US" sz="1100" b="1" i="0" u="none" strike="noStrike" cap="none">
                  <a:solidFill>
                    <a:schemeClr val="lt1"/>
                  </a:solidFill>
                  <a:latin typeface="Arial"/>
                  <a:ea typeface="Arial"/>
                  <a:cs typeface="Arial"/>
                  <a:sym typeface="Arial"/>
                </a:rPr>
                <a:t>Governance</a:t>
              </a:r>
              <a:endParaRPr sz="1100" b="1" i="0" u="none" strike="noStrike" cap="none">
                <a:solidFill>
                  <a:schemeClr val="lt1"/>
                </a:solidFill>
                <a:latin typeface="Arial"/>
                <a:ea typeface="Arial"/>
                <a:cs typeface="Arial"/>
                <a:sym typeface="Arial"/>
              </a:endParaRPr>
            </a:p>
          </p:txBody>
        </p:sp>
        <p:sp>
          <p:nvSpPr>
            <p:cNvPr id="223" name="Google Shape;223;p4"/>
            <p:cNvSpPr txBox="1"/>
            <p:nvPr/>
          </p:nvSpPr>
          <p:spPr>
            <a:xfrm>
              <a:off x="5065986" y="2850769"/>
              <a:ext cx="1328700" cy="549600"/>
            </a:xfrm>
            <a:prstGeom prst="rect">
              <a:avLst/>
            </a:prstGeom>
            <a:noFill/>
            <a:ln>
              <a:noFill/>
            </a:ln>
          </p:spPr>
          <p:txBody>
            <a:bodyPr spcFirstLastPara="1" wrap="square" lIns="91425" tIns="45700" rIns="91425" bIns="45700" anchor="t" anchorCtr="0">
              <a:spAutoFit/>
            </a:bodyPr>
            <a:lstStyle/>
            <a:p>
              <a:pPr marL="0" marR="0" lvl="0" indent="0" algn="ctr" rtl="0">
                <a:lnSpc>
                  <a:spcPct val="90000"/>
                </a:lnSpc>
                <a:spcBef>
                  <a:spcPts val="0"/>
                </a:spcBef>
                <a:spcAft>
                  <a:spcPts val="0"/>
                </a:spcAft>
                <a:buClr>
                  <a:srgbClr val="000000"/>
                </a:buClr>
                <a:buSzPts val="1100"/>
                <a:buFont typeface="Arial"/>
                <a:buNone/>
              </a:pPr>
              <a:r>
                <a:rPr lang="en-US" sz="1100" b="1" i="0" u="none" strike="noStrike" cap="none">
                  <a:solidFill>
                    <a:schemeClr val="lt1"/>
                  </a:solidFill>
                  <a:latin typeface="Arial"/>
                  <a:ea typeface="Arial"/>
                  <a:cs typeface="Arial"/>
                  <a:sym typeface="Arial"/>
                </a:rPr>
                <a:t>Internal/</a:t>
              </a:r>
              <a:br>
                <a:rPr lang="en-US" sz="1100" b="1" i="0" u="none" strike="noStrike" cap="none">
                  <a:solidFill>
                    <a:schemeClr val="lt1"/>
                  </a:solidFill>
                  <a:latin typeface="Arial"/>
                  <a:ea typeface="Arial"/>
                  <a:cs typeface="Arial"/>
                  <a:sym typeface="Arial"/>
                </a:rPr>
              </a:br>
              <a:r>
                <a:rPr lang="en-US" sz="1100" b="1" i="0" u="none" strike="noStrike" cap="none">
                  <a:solidFill>
                    <a:schemeClr val="lt1"/>
                  </a:solidFill>
                  <a:latin typeface="Arial"/>
                  <a:ea typeface="Arial"/>
                  <a:cs typeface="Arial"/>
                  <a:sym typeface="Arial"/>
                </a:rPr>
                <a:t>External </a:t>
              </a:r>
              <a:br>
                <a:rPr lang="en-US" sz="1100" b="1" i="0" u="none" strike="noStrike" cap="none">
                  <a:solidFill>
                    <a:schemeClr val="lt1"/>
                  </a:solidFill>
                  <a:latin typeface="Arial"/>
                  <a:ea typeface="Arial"/>
                  <a:cs typeface="Arial"/>
                  <a:sym typeface="Arial"/>
                </a:rPr>
              </a:br>
              <a:r>
                <a:rPr lang="en-US" sz="1100" b="1" i="0" u="none" strike="noStrike" cap="none">
                  <a:solidFill>
                    <a:schemeClr val="lt1"/>
                  </a:solidFill>
                  <a:latin typeface="Arial"/>
                  <a:ea typeface="Arial"/>
                  <a:cs typeface="Arial"/>
                  <a:sym typeface="Arial"/>
                </a:rPr>
                <a:t>Value</a:t>
              </a:r>
              <a:endParaRPr sz="1400" b="0" i="0" u="none" strike="noStrike" cap="none">
                <a:solidFill>
                  <a:srgbClr val="000000"/>
                </a:solidFill>
                <a:latin typeface="Arial"/>
                <a:ea typeface="Arial"/>
                <a:cs typeface="Arial"/>
                <a:sym typeface="Arial"/>
              </a:endParaRPr>
            </a:p>
          </p:txBody>
        </p:sp>
        <p:sp>
          <p:nvSpPr>
            <p:cNvPr id="224" name="Google Shape;224;p4"/>
            <p:cNvSpPr txBox="1"/>
            <p:nvPr/>
          </p:nvSpPr>
          <p:spPr>
            <a:xfrm>
              <a:off x="2341125" y="4209907"/>
              <a:ext cx="1267500" cy="397200"/>
            </a:xfrm>
            <a:prstGeom prst="rect">
              <a:avLst/>
            </a:prstGeom>
            <a:noFill/>
            <a:ln>
              <a:noFill/>
            </a:ln>
          </p:spPr>
          <p:txBody>
            <a:bodyPr spcFirstLastPara="1" wrap="square" lIns="91425" tIns="45700" rIns="91425" bIns="45700" anchor="t" anchorCtr="0">
              <a:spAutoFit/>
            </a:bodyPr>
            <a:lstStyle/>
            <a:p>
              <a:pPr marL="0" marR="0" lvl="0" indent="0" algn="ctr" rtl="0">
                <a:lnSpc>
                  <a:spcPct val="90000"/>
                </a:lnSpc>
                <a:spcBef>
                  <a:spcPts val="0"/>
                </a:spcBef>
                <a:spcAft>
                  <a:spcPts val="0"/>
                </a:spcAft>
                <a:buClr>
                  <a:srgbClr val="000000"/>
                </a:buClr>
                <a:buSzPts val="1100"/>
                <a:buFont typeface="Arial"/>
                <a:buNone/>
              </a:pPr>
              <a:r>
                <a:rPr lang="en-US" sz="1100" b="1" i="0" u="none" strike="noStrike" cap="none">
                  <a:solidFill>
                    <a:schemeClr val="lt1"/>
                  </a:solidFill>
                  <a:latin typeface="Arial"/>
                  <a:ea typeface="Arial"/>
                  <a:cs typeface="Arial"/>
                  <a:sym typeface="Arial"/>
                </a:rPr>
                <a:t> Pay </a:t>
              </a:r>
              <a:br>
                <a:rPr lang="en-US" sz="1100" b="1" i="0" u="none" strike="noStrike" cap="none">
                  <a:solidFill>
                    <a:schemeClr val="lt1"/>
                  </a:solidFill>
                  <a:latin typeface="Arial"/>
                  <a:ea typeface="Arial"/>
                  <a:cs typeface="Arial"/>
                  <a:sym typeface="Arial"/>
                </a:rPr>
              </a:br>
              <a:r>
                <a:rPr lang="en-US" sz="1100" b="1" i="0" u="none" strike="noStrike" cap="none">
                  <a:solidFill>
                    <a:schemeClr val="lt1"/>
                  </a:solidFill>
                  <a:latin typeface="Arial"/>
                  <a:ea typeface="Arial"/>
                  <a:cs typeface="Arial"/>
                  <a:sym typeface="Arial"/>
                </a:rPr>
                <a:t>Communication</a:t>
              </a:r>
              <a:endParaRPr sz="1100" b="1" i="0" u="none" strike="noStrike" cap="none">
                <a:solidFill>
                  <a:schemeClr val="lt1"/>
                </a:solidFill>
                <a:latin typeface="Arial"/>
                <a:ea typeface="Arial"/>
                <a:cs typeface="Arial"/>
                <a:sym typeface="Arial"/>
              </a:endParaRPr>
            </a:p>
          </p:txBody>
        </p:sp>
        <p:sp>
          <p:nvSpPr>
            <p:cNvPr id="225" name="Google Shape;225;p4"/>
            <p:cNvSpPr txBox="1"/>
            <p:nvPr/>
          </p:nvSpPr>
          <p:spPr>
            <a:xfrm>
              <a:off x="5382506" y="4155009"/>
              <a:ext cx="1323000" cy="397200"/>
            </a:xfrm>
            <a:prstGeom prst="rect">
              <a:avLst/>
            </a:prstGeom>
            <a:noFill/>
            <a:ln>
              <a:noFill/>
            </a:ln>
          </p:spPr>
          <p:txBody>
            <a:bodyPr spcFirstLastPara="1" wrap="square" lIns="91425" tIns="45700" rIns="91425" bIns="45700" anchor="t" anchorCtr="0">
              <a:spAutoFit/>
            </a:bodyPr>
            <a:lstStyle/>
            <a:p>
              <a:pPr marL="0" marR="0" lvl="0" indent="0" algn="ctr" rtl="0">
                <a:lnSpc>
                  <a:spcPct val="90000"/>
                </a:lnSpc>
                <a:spcBef>
                  <a:spcPts val="0"/>
                </a:spcBef>
                <a:spcAft>
                  <a:spcPts val="0"/>
                </a:spcAft>
                <a:buClr>
                  <a:srgbClr val="000000"/>
                </a:buClr>
                <a:buSzPts val="1100"/>
                <a:buFont typeface="Arial"/>
                <a:buNone/>
              </a:pPr>
              <a:r>
                <a:rPr lang="en-US" sz="1100" b="1" i="0" u="none" strike="noStrike" cap="none">
                  <a:solidFill>
                    <a:schemeClr val="lt1"/>
                  </a:solidFill>
                  <a:latin typeface="Arial"/>
                  <a:ea typeface="Arial"/>
                  <a:cs typeface="Arial"/>
                  <a:sym typeface="Arial"/>
                </a:rPr>
                <a:t>Comparison Markets</a:t>
              </a:r>
              <a:endParaRPr sz="1400" b="0" i="0" u="none" strike="noStrike" cap="none">
                <a:solidFill>
                  <a:srgbClr val="000000"/>
                </a:solidFill>
                <a:latin typeface="Arial"/>
                <a:ea typeface="Arial"/>
                <a:cs typeface="Arial"/>
                <a:sym typeface="Arial"/>
              </a:endParaRPr>
            </a:p>
          </p:txBody>
        </p:sp>
        <p:sp>
          <p:nvSpPr>
            <p:cNvPr id="226" name="Google Shape;226;p4"/>
            <p:cNvSpPr txBox="1"/>
            <p:nvPr/>
          </p:nvSpPr>
          <p:spPr>
            <a:xfrm>
              <a:off x="3331100" y="5165461"/>
              <a:ext cx="894600" cy="549600"/>
            </a:xfrm>
            <a:prstGeom prst="rect">
              <a:avLst/>
            </a:prstGeom>
            <a:noFill/>
            <a:ln>
              <a:noFill/>
            </a:ln>
          </p:spPr>
          <p:txBody>
            <a:bodyPr spcFirstLastPara="1" wrap="square" lIns="91425" tIns="45700" rIns="91425" bIns="45700" anchor="t" anchorCtr="0">
              <a:spAutoFit/>
            </a:bodyPr>
            <a:lstStyle/>
            <a:p>
              <a:pPr marL="0" marR="0" lvl="0" indent="0" algn="ctr" rtl="0">
                <a:lnSpc>
                  <a:spcPct val="90000"/>
                </a:lnSpc>
                <a:spcBef>
                  <a:spcPts val="0"/>
                </a:spcBef>
                <a:spcAft>
                  <a:spcPts val="0"/>
                </a:spcAft>
                <a:buClr>
                  <a:srgbClr val="000000"/>
                </a:buClr>
                <a:buSzPts val="1100"/>
                <a:buFont typeface="Arial"/>
                <a:buNone/>
              </a:pPr>
              <a:r>
                <a:rPr lang="en-US" sz="1100" b="1" i="0" u="none" strike="noStrike" cap="none">
                  <a:solidFill>
                    <a:schemeClr val="lt1"/>
                  </a:solidFill>
                  <a:latin typeface="Arial"/>
                  <a:ea typeface="Arial"/>
                  <a:cs typeface="Arial"/>
                  <a:sym typeface="Arial"/>
                </a:rPr>
                <a:t>Beyond Market Factors</a:t>
              </a:r>
              <a:endParaRPr sz="1400" b="0" i="0" u="none" strike="noStrike" cap="none">
                <a:solidFill>
                  <a:srgbClr val="000000"/>
                </a:solidFill>
                <a:latin typeface="Arial"/>
                <a:ea typeface="Arial"/>
                <a:cs typeface="Arial"/>
                <a:sym typeface="Arial"/>
              </a:endParaRPr>
            </a:p>
          </p:txBody>
        </p:sp>
        <p:sp>
          <p:nvSpPr>
            <p:cNvPr id="227" name="Google Shape;227;p4"/>
            <p:cNvSpPr txBox="1"/>
            <p:nvPr/>
          </p:nvSpPr>
          <p:spPr>
            <a:xfrm>
              <a:off x="4576196" y="5294930"/>
              <a:ext cx="1152900" cy="397200"/>
            </a:xfrm>
            <a:prstGeom prst="rect">
              <a:avLst/>
            </a:prstGeom>
            <a:noFill/>
            <a:ln>
              <a:noFill/>
            </a:ln>
          </p:spPr>
          <p:txBody>
            <a:bodyPr spcFirstLastPara="1" wrap="square" lIns="91425" tIns="45700" rIns="91425" bIns="45700" anchor="t" anchorCtr="0">
              <a:spAutoFit/>
            </a:bodyPr>
            <a:lstStyle/>
            <a:p>
              <a:pPr marL="0" marR="0" lvl="0" indent="0" algn="ctr" rtl="0">
                <a:lnSpc>
                  <a:spcPct val="90000"/>
                </a:lnSpc>
                <a:spcBef>
                  <a:spcPts val="0"/>
                </a:spcBef>
                <a:spcAft>
                  <a:spcPts val="0"/>
                </a:spcAft>
                <a:buClr>
                  <a:srgbClr val="000000"/>
                </a:buClr>
                <a:buSzPts val="1100"/>
                <a:buFont typeface="Arial"/>
                <a:buNone/>
              </a:pPr>
              <a:r>
                <a:rPr lang="en-US" sz="1100" b="1" i="0" u="none" strike="noStrike" cap="none">
                  <a:solidFill>
                    <a:schemeClr val="lt1"/>
                  </a:solidFill>
                  <a:latin typeface="Arial"/>
                  <a:ea typeface="Arial"/>
                  <a:cs typeface="Arial"/>
                  <a:sym typeface="Arial"/>
                </a:rPr>
                <a:t>Pay </a:t>
              </a:r>
              <a:br>
                <a:rPr lang="en-US" sz="1100" b="1" i="0" u="none" strike="noStrike" cap="none">
                  <a:solidFill>
                    <a:schemeClr val="lt1"/>
                  </a:solidFill>
                  <a:latin typeface="Arial"/>
                  <a:ea typeface="Arial"/>
                  <a:cs typeface="Arial"/>
                  <a:sym typeface="Arial"/>
                </a:rPr>
              </a:br>
              <a:r>
                <a:rPr lang="en-US" sz="1100" b="1" i="0" u="none" strike="noStrike" cap="none">
                  <a:solidFill>
                    <a:schemeClr val="lt1"/>
                  </a:solidFill>
                  <a:latin typeface="Arial"/>
                  <a:ea typeface="Arial"/>
                  <a:cs typeface="Arial"/>
                  <a:sym typeface="Arial"/>
                </a:rPr>
                <a:t>Systems</a:t>
              </a:r>
              <a:endParaRPr sz="1100" b="1" i="0" u="none" strike="noStrike" cap="none">
                <a:solidFill>
                  <a:schemeClr val="lt1"/>
                </a:solidFill>
                <a:latin typeface="Arial"/>
                <a:ea typeface="Arial"/>
                <a:cs typeface="Arial"/>
                <a:sym typeface="Arial"/>
              </a:endParaRPr>
            </a:p>
          </p:txBody>
        </p:sp>
      </p:grpSp>
      <p:sp>
        <p:nvSpPr>
          <p:cNvPr id="228" name="Google Shape;228;p4"/>
          <p:cNvSpPr txBox="1"/>
          <p:nvPr/>
        </p:nvSpPr>
        <p:spPr>
          <a:xfrm>
            <a:off x="7639219" y="6467762"/>
            <a:ext cx="1219200" cy="369332"/>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229" name="Google Shape;229;p4"/>
          <p:cNvPicPr preferRelativeResize="0"/>
          <p:nvPr/>
        </p:nvPicPr>
        <p:blipFill rotWithShape="1">
          <a:blip r:embed="rId3">
            <a:alphaModFix/>
          </a:blip>
          <a:srcRect/>
          <a:stretch/>
        </p:blipFill>
        <p:spPr>
          <a:xfrm>
            <a:off x="0" y="6477000"/>
            <a:ext cx="9144000" cy="381000"/>
          </a:xfrm>
          <a:prstGeom prst="rect">
            <a:avLst/>
          </a:prstGeom>
          <a:noFill/>
          <a:ln>
            <a:noFill/>
          </a:ln>
        </p:spPr>
      </p:pic>
      <p:pic>
        <p:nvPicPr>
          <p:cNvPr id="230" name="Google Shape;230;p4"/>
          <p:cNvPicPr preferRelativeResize="0"/>
          <p:nvPr/>
        </p:nvPicPr>
        <p:blipFill rotWithShape="1">
          <a:blip r:embed="rId4">
            <a:alphaModFix/>
          </a:blip>
          <a:srcRect/>
          <a:stretch/>
        </p:blipFill>
        <p:spPr>
          <a:xfrm>
            <a:off x="6343681" y="6609651"/>
            <a:ext cx="2650863" cy="151412"/>
          </a:xfrm>
          <a:prstGeom prst="rect">
            <a:avLst/>
          </a:prstGeom>
          <a:noFill/>
          <a:ln>
            <a:noFill/>
          </a:ln>
        </p:spPr>
      </p:pic>
      <p:sp>
        <p:nvSpPr>
          <p:cNvPr id="231" name="Google Shape;231;p4"/>
          <p:cNvSpPr txBox="1"/>
          <p:nvPr/>
        </p:nvSpPr>
        <p:spPr>
          <a:xfrm>
            <a:off x="353925" y="1718075"/>
            <a:ext cx="4034100" cy="4401164"/>
          </a:xfrm>
          <a:prstGeom prst="rect">
            <a:avLst/>
          </a:prstGeom>
          <a:noFill/>
          <a:ln>
            <a:noFill/>
          </a:ln>
        </p:spPr>
        <p:txBody>
          <a:bodyPr spcFirstLastPara="1" wrap="square" lIns="91425" tIns="45700" rIns="91425" bIns="45700" anchor="t" anchorCtr="0">
            <a:spAutoFit/>
          </a:bodyPr>
          <a:lstStyle/>
          <a:p>
            <a:pPr marL="285750" marR="0" lvl="0" indent="-273050" algn="l" rtl="0">
              <a:lnSpc>
                <a:spcPct val="100000"/>
              </a:lnSpc>
              <a:spcBef>
                <a:spcPts val="0"/>
              </a:spcBef>
              <a:spcAft>
                <a:spcPts val="0"/>
              </a:spcAft>
              <a:buClr>
                <a:srgbClr val="000000"/>
              </a:buClr>
              <a:buSzPts val="1200"/>
              <a:buFont typeface="Arial"/>
              <a:buChar char="•"/>
            </a:pPr>
            <a:r>
              <a:rPr lang="en-US" sz="1200" b="1" i="0" u="none" strike="noStrike" cap="none" dirty="0">
                <a:solidFill>
                  <a:srgbClr val="000000"/>
                </a:solidFill>
                <a:latin typeface="Arial"/>
                <a:ea typeface="Arial"/>
                <a:cs typeface="Arial"/>
                <a:sym typeface="Arial"/>
              </a:rPr>
              <a:t>Objective. </a:t>
            </a:r>
            <a:r>
              <a:rPr lang="en-US" sz="1200" b="0" i="0" u="none" strike="noStrike" cap="none" dirty="0">
                <a:solidFill>
                  <a:srgbClr val="000000"/>
                </a:solidFill>
                <a:latin typeface="Arial"/>
                <a:ea typeface="Arial"/>
                <a:cs typeface="Arial"/>
                <a:sym typeface="Arial"/>
              </a:rPr>
              <a:t>Reward performance and provide compensation opportunities that are externally competitive, internally consistent, regulatorily compliant, and fiscally responsible.</a:t>
            </a:r>
            <a:endParaRPr sz="1200" b="0" i="0" u="none" strike="noStrike" cap="none" dirty="0">
              <a:solidFill>
                <a:srgbClr val="000000"/>
              </a:solidFill>
              <a:latin typeface="Arial"/>
              <a:ea typeface="Arial"/>
              <a:cs typeface="Arial"/>
              <a:sym typeface="Arial"/>
            </a:endParaRPr>
          </a:p>
          <a:p>
            <a:pPr marL="285750" marR="0" lvl="0" indent="-196850" algn="l" rtl="0">
              <a:lnSpc>
                <a:spcPct val="100000"/>
              </a:lnSpc>
              <a:spcBef>
                <a:spcPts val="0"/>
              </a:spcBef>
              <a:spcAft>
                <a:spcPts val="0"/>
              </a:spcAft>
              <a:buClr>
                <a:srgbClr val="000000"/>
              </a:buClr>
              <a:buSzPts val="1400"/>
              <a:buFont typeface="Arial"/>
              <a:buNone/>
            </a:pPr>
            <a:endParaRPr sz="1200" b="0" i="0" u="none" strike="noStrike" cap="none" dirty="0">
              <a:solidFill>
                <a:srgbClr val="000000"/>
              </a:solidFill>
              <a:latin typeface="Arial"/>
              <a:ea typeface="Arial"/>
              <a:cs typeface="Arial"/>
              <a:sym typeface="Arial"/>
            </a:endParaRPr>
          </a:p>
          <a:p>
            <a:pPr marL="285750" marR="0" lvl="0" indent="-273050" algn="l" rtl="0">
              <a:lnSpc>
                <a:spcPct val="100000"/>
              </a:lnSpc>
              <a:spcBef>
                <a:spcPts val="0"/>
              </a:spcBef>
              <a:spcAft>
                <a:spcPts val="0"/>
              </a:spcAft>
              <a:buClr>
                <a:srgbClr val="000000"/>
              </a:buClr>
              <a:buSzPts val="1200"/>
              <a:buFont typeface="Arial"/>
              <a:buChar char="•"/>
            </a:pPr>
            <a:r>
              <a:rPr lang="en-US" sz="1200" b="1" i="0" u="none" strike="noStrike" cap="none" dirty="0">
                <a:solidFill>
                  <a:srgbClr val="000000"/>
                </a:solidFill>
                <a:latin typeface="Arial"/>
                <a:ea typeface="Arial"/>
                <a:cs typeface="Arial"/>
                <a:sym typeface="Arial"/>
              </a:rPr>
              <a:t>Balanced Program. </a:t>
            </a:r>
            <a:r>
              <a:rPr lang="en-US" sz="1200" b="0" i="0" u="none" strike="noStrike" cap="none" dirty="0">
                <a:solidFill>
                  <a:srgbClr val="000000"/>
                </a:solidFill>
                <a:latin typeface="Arial"/>
                <a:ea typeface="Arial"/>
                <a:cs typeface="Arial"/>
                <a:sym typeface="Arial"/>
              </a:rPr>
              <a:t>Provide a balanced total compensation package which includes base pay and a comprehensive benefits package.</a:t>
            </a:r>
            <a:endParaRPr sz="1200" b="0" i="0" u="none" strike="noStrike" cap="none" dirty="0">
              <a:solidFill>
                <a:srgbClr val="000000"/>
              </a:solidFill>
              <a:latin typeface="Arial"/>
              <a:ea typeface="Arial"/>
              <a:cs typeface="Arial"/>
              <a:sym typeface="Arial"/>
            </a:endParaRPr>
          </a:p>
          <a:p>
            <a:pPr marL="285750" marR="0" lvl="0" indent="-196850" algn="l" rtl="0">
              <a:lnSpc>
                <a:spcPct val="100000"/>
              </a:lnSpc>
              <a:spcBef>
                <a:spcPts val="0"/>
              </a:spcBef>
              <a:spcAft>
                <a:spcPts val="0"/>
              </a:spcAft>
              <a:buClr>
                <a:srgbClr val="000000"/>
              </a:buClr>
              <a:buSzPts val="1400"/>
              <a:buFont typeface="Arial"/>
              <a:buNone/>
            </a:pPr>
            <a:endParaRPr sz="1200" b="0" i="0" u="none" strike="noStrike" cap="none" dirty="0">
              <a:solidFill>
                <a:srgbClr val="000000"/>
              </a:solidFill>
              <a:latin typeface="Arial"/>
              <a:ea typeface="Arial"/>
              <a:cs typeface="Arial"/>
              <a:sym typeface="Arial"/>
            </a:endParaRPr>
          </a:p>
          <a:p>
            <a:pPr marL="285750" marR="0" lvl="0" indent="-273050" algn="l" rtl="0">
              <a:lnSpc>
                <a:spcPct val="100000"/>
              </a:lnSpc>
              <a:spcBef>
                <a:spcPts val="0"/>
              </a:spcBef>
              <a:spcAft>
                <a:spcPts val="0"/>
              </a:spcAft>
              <a:buClr>
                <a:srgbClr val="000000"/>
              </a:buClr>
              <a:buSzPts val="1200"/>
              <a:buFont typeface="Arial"/>
              <a:buChar char="•"/>
            </a:pPr>
            <a:r>
              <a:rPr lang="en-US" sz="1200" b="1" i="0" u="none" strike="noStrike" cap="none" dirty="0">
                <a:solidFill>
                  <a:srgbClr val="000000"/>
                </a:solidFill>
                <a:latin typeface="Arial"/>
                <a:ea typeface="Arial"/>
                <a:cs typeface="Arial"/>
                <a:sym typeface="Arial"/>
              </a:rPr>
              <a:t>Market Data. </a:t>
            </a:r>
            <a:r>
              <a:rPr lang="en-US" sz="1200" b="0" i="0" u="none" strike="noStrike" cap="none" dirty="0">
                <a:solidFill>
                  <a:srgbClr val="000000"/>
                </a:solidFill>
                <a:latin typeface="Arial"/>
                <a:ea typeface="Arial"/>
                <a:cs typeface="Arial"/>
                <a:sym typeface="Arial"/>
              </a:rPr>
              <a:t>Establish compensation structure and pay ranges using competitive market data.</a:t>
            </a:r>
            <a:endParaRPr sz="1200" b="0" i="0" u="none" strike="noStrike" cap="none" dirty="0">
              <a:solidFill>
                <a:srgbClr val="000000"/>
              </a:solidFill>
              <a:latin typeface="Arial"/>
              <a:ea typeface="Arial"/>
              <a:cs typeface="Arial"/>
              <a:sym typeface="Arial"/>
            </a:endParaRPr>
          </a:p>
          <a:p>
            <a:pPr marL="285750" marR="0" lvl="0" indent="-196850" algn="l" rtl="0">
              <a:lnSpc>
                <a:spcPct val="100000"/>
              </a:lnSpc>
              <a:spcBef>
                <a:spcPts val="0"/>
              </a:spcBef>
              <a:spcAft>
                <a:spcPts val="0"/>
              </a:spcAft>
              <a:buClr>
                <a:srgbClr val="000000"/>
              </a:buClr>
              <a:buSzPts val="1400"/>
              <a:buFont typeface="Arial"/>
              <a:buNone/>
            </a:pPr>
            <a:endParaRPr sz="1200" b="0" i="0" u="none" strike="noStrike" cap="none" dirty="0">
              <a:solidFill>
                <a:srgbClr val="000000"/>
              </a:solidFill>
              <a:latin typeface="Arial"/>
              <a:ea typeface="Arial"/>
              <a:cs typeface="Arial"/>
              <a:sym typeface="Arial"/>
            </a:endParaRPr>
          </a:p>
          <a:p>
            <a:pPr marL="285750" marR="0" lvl="0" indent="-273050" algn="l" rtl="0">
              <a:lnSpc>
                <a:spcPct val="100000"/>
              </a:lnSpc>
              <a:spcBef>
                <a:spcPts val="0"/>
              </a:spcBef>
              <a:spcAft>
                <a:spcPts val="0"/>
              </a:spcAft>
              <a:buClr>
                <a:srgbClr val="000000"/>
              </a:buClr>
              <a:buSzPts val="1200"/>
              <a:buFont typeface="Arial"/>
              <a:buChar char="•"/>
            </a:pPr>
            <a:r>
              <a:rPr lang="en-US" sz="1200" b="1" i="0" u="none" strike="noStrike" cap="none" dirty="0">
                <a:solidFill>
                  <a:srgbClr val="000000"/>
                </a:solidFill>
                <a:latin typeface="Arial"/>
                <a:ea typeface="Arial"/>
                <a:cs typeface="Arial"/>
                <a:sym typeface="Arial"/>
              </a:rPr>
              <a:t>Placement in Range. </a:t>
            </a:r>
            <a:r>
              <a:rPr lang="en-US" sz="1200" b="0" i="0" u="none" strike="noStrike" cap="none" dirty="0">
                <a:solidFill>
                  <a:srgbClr val="000000"/>
                </a:solidFill>
                <a:latin typeface="Arial"/>
                <a:ea typeface="Arial"/>
                <a:cs typeface="Arial"/>
                <a:sym typeface="Arial"/>
              </a:rPr>
              <a:t>Determine placement in market-based pay ranges by assessing an employee’s skillsets, qualifications, length of service, time in role, and performance.</a:t>
            </a:r>
            <a:endParaRPr sz="1200" b="0" i="0" u="none" strike="noStrike" cap="none" dirty="0">
              <a:solidFill>
                <a:srgbClr val="000000"/>
              </a:solidFill>
              <a:latin typeface="Arial"/>
              <a:ea typeface="Arial"/>
              <a:cs typeface="Arial"/>
              <a:sym typeface="Arial"/>
            </a:endParaRPr>
          </a:p>
          <a:p>
            <a:pPr marL="285750" marR="0" lvl="0" indent="-196850" algn="l" rtl="0">
              <a:lnSpc>
                <a:spcPct val="100000"/>
              </a:lnSpc>
              <a:spcBef>
                <a:spcPts val="0"/>
              </a:spcBef>
              <a:spcAft>
                <a:spcPts val="0"/>
              </a:spcAft>
              <a:buClr>
                <a:srgbClr val="000000"/>
              </a:buClr>
              <a:buSzPts val="1400"/>
              <a:buFont typeface="Arial"/>
              <a:buNone/>
            </a:pPr>
            <a:endParaRPr sz="1200" b="0" i="0" u="none" strike="noStrike" cap="none" dirty="0">
              <a:solidFill>
                <a:srgbClr val="000000"/>
              </a:solidFill>
              <a:latin typeface="Arial"/>
              <a:ea typeface="Arial"/>
              <a:cs typeface="Arial"/>
              <a:sym typeface="Arial"/>
            </a:endParaRPr>
          </a:p>
          <a:p>
            <a:pPr marL="285750" marR="0" lvl="0" indent="-273050" algn="l" rtl="0">
              <a:lnSpc>
                <a:spcPct val="100000"/>
              </a:lnSpc>
              <a:spcBef>
                <a:spcPts val="0"/>
              </a:spcBef>
              <a:spcAft>
                <a:spcPts val="0"/>
              </a:spcAft>
              <a:buClr>
                <a:srgbClr val="000000"/>
              </a:buClr>
              <a:buSzPts val="1200"/>
              <a:buFont typeface="Arial"/>
              <a:buChar char="•"/>
            </a:pPr>
            <a:r>
              <a:rPr lang="en-US" sz="1200" b="1" i="0" u="none" strike="noStrike" cap="none" dirty="0">
                <a:solidFill>
                  <a:srgbClr val="000000"/>
                </a:solidFill>
                <a:latin typeface="Arial"/>
                <a:ea typeface="Arial"/>
                <a:cs typeface="Arial"/>
                <a:sym typeface="Arial"/>
              </a:rPr>
              <a:t>Pay Administration. </a:t>
            </a:r>
            <a:r>
              <a:rPr lang="en-US" sz="1200" b="0" i="0" u="none" strike="noStrike" cap="none" dirty="0">
                <a:solidFill>
                  <a:srgbClr val="000000"/>
                </a:solidFill>
                <a:latin typeface="Arial"/>
                <a:ea typeface="Arial"/>
                <a:cs typeface="Arial"/>
                <a:sym typeface="Arial"/>
              </a:rPr>
              <a:t>Implement pay policies that support our strategic objectives through consistent, efficient, and sustainable administration of all pay activities.</a:t>
            </a:r>
            <a:endParaRPr sz="1400" b="0" i="0" u="none" strike="noStrike" cap="none" dirty="0">
              <a:solidFill>
                <a:srgbClr val="000000"/>
              </a:solidFill>
              <a:latin typeface="Arial"/>
              <a:ea typeface="Arial"/>
              <a:cs typeface="Arial"/>
              <a:sym typeface="Arial"/>
            </a:endParaRPr>
          </a:p>
          <a:p>
            <a:pPr marL="285750" marR="0" lvl="0" indent="-19685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a:p>
            <a:pPr marL="285750" marR="0" lvl="0" indent="-19685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21"/>
          <p:cNvSpPr txBox="1">
            <a:spLocks noGrp="1"/>
          </p:cNvSpPr>
          <p:nvPr>
            <p:ph type="title" idx="4294967295"/>
          </p:nvPr>
        </p:nvSpPr>
        <p:spPr>
          <a:xfrm>
            <a:off x="323088" y="470303"/>
            <a:ext cx="8915400" cy="9144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1400"/>
              <a:buNone/>
            </a:pPr>
            <a:r>
              <a:rPr lang="en-US"/>
              <a:t>Phase 3 -  Job Architecture  </a:t>
            </a:r>
            <a:br>
              <a:rPr lang="en-US"/>
            </a:br>
            <a:endParaRPr i="1"/>
          </a:p>
        </p:txBody>
      </p:sp>
      <p:sp>
        <p:nvSpPr>
          <p:cNvPr id="238" name="Google Shape;238;p21"/>
          <p:cNvSpPr/>
          <p:nvPr/>
        </p:nvSpPr>
        <p:spPr>
          <a:xfrm>
            <a:off x="1904997" y="2492668"/>
            <a:ext cx="6057900" cy="878400"/>
          </a:xfrm>
          <a:prstGeom prst="rect">
            <a:avLst/>
          </a:prstGeom>
          <a:solidFill>
            <a:schemeClr val="accent5"/>
          </a:solidFill>
          <a:ln>
            <a:noFill/>
          </a:ln>
        </p:spPr>
        <p:txBody>
          <a:bodyPr spcFirstLastPara="1" wrap="square" lIns="68575" tIns="34275" rIns="68575" bIns="34275" anchor="ctr" anchorCtr="0">
            <a:noAutofit/>
          </a:bodyPr>
          <a:lstStyle/>
          <a:p>
            <a:pPr marL="729854" marR="0" lvl="0" indent="0" algn="l" rtl="0">
              <a:lnSpc>
                <a:spcPct val="90000"/>
              </a:lnSpc>
              <a:spcBef>
                <a:spcPts val="0"/>
              </a:spcBef>
              <a:spcAft>
                <a:spcPts val="0"/>
              </a:spcAft>
              <a:buClr>
                <a:srgbClr val="000000"/>
              </a:buClr>
              <a:buSzPts val="1350"/>
              <a:buFont typeface="Arial"/>
              <a:buNone/>
            </a:pPr>
            <a:r>
              <a:rPr lang="en-US" sz="1350" b="1" i="0" u="none" strike="noStrike" cap="none">
                <a:solidFill>
                  <a:srgbClr val="FFFFFF"/>
                </a:solidFill>
                <a:latin typeface="Arial"/>
                <a:ea typeface="Arial"/>
                <a:cs typeface="Arial"/>
                <a:sym typeface="Arial"/>
              </a:rPr>
              <a:t>Job Families/Sub Families</a:t>
            </a:r>
            <a:endParaRPr sz="1400" b="0" i="0" u="none" strike="noStrike" cap="none">
              <a:solidFill>
                <a:srgbClr val="000000"/>
              </a:solidFill>
              <a:latin typeface="Arial"/>
              <a:ea typeface="Arial"/>
              <a:cs typeface="Arial"/>
              <a:sym typeface="Arial"/>
            </a:endParaRPr>
          </a:p>
          <a:p>
            <a:pPr marL="729854" marR="0" lvl="0" indent="0" algn="l" rtl="0">
              <a:lnSpc>
                <a:spcPct val="90000"/>
              </a:lnSpc>
              <a:spcBef>
                <a:spcPts val="0"/>
              </a:spcBef>
              <a:spcAft>
                <a:spcPts val="0"/>
              </a:spcAft>
              <a:buClr>
                <a:srgbClr val="000000"/>
              </a:buClr>
              <a:buSzPts val="1350"/>
              <a:buFont typeface="Arial"/>
              <a:buNone/>
            </a:pPr>
            <a:r>
              <a:rPr lang="en-US" sz="1350" b="0" i="0" u="none" strike="noStrike" cap="none">
                <a:solidFill>
                  <a:srgbClr val="FFFFFF"/>
                </a:solidFill>
                <a:latin typeface="Arial"/>
                <a:ea typeface="Arial"/>
                <a:cs typeface="Arial"/>
                <a:sym typeface="Arial"/>
              </a:rPr>
              <a:t>A macro grouping of jobs doing similar work based on function and </a:t>
            </a:r>
            <a:endParaRPr sz="1400" b="0" i="0" u="none" strike="noStrike" cap="none">
              <a:solidFill>
                <a:srgbClr val="000000"/>
              </a:solidFill>
              <a:latin typeface="Arial"/>
              <a:ea typeface="Arial"/>
              <a:cs typeface="Arial"/>
              <a:sym typeface="Arial"/>
            </a:endParaRPr>
          </a:p>
          <a:p>
            <a:pPr marL="729854" marR="0" lvl="0" indent="0" algn="l" rtl="0">
              <a:lnSpc>
                <a:spcPct val="90000"/>
              </a:lnSpc>
              <a:spcBef>
                <a:spcPts val="0"/>
              </a:spcBef>
              <a:spcAft>
                <a:spcPts val="0"/>
              </a:spcAft>
              <a:buClr>
                <a:srgbClr val="000000"/>
              </a:buClr>
              <a:buSzPts val="1350"/>
              <a:buFont typeface="Arial"/>
              <a:buNone/>
            </a:pPr>
            <a:r>
              <a:rPr lang="en-US" sz="1350" b="0" i="0" u="none" strike="noStrike" cap="none">
                <a:solidFill>
                  <a:srgbClr val="FFFFFF"/>
                </a:solidFill>
                <a:latin typeface="Arial"/>
                <a:ea typeface="Arial"/>
                <a:cs typeface="Arial"/>
                <a:sym typeface="Arial"/>
              </a:rPr>
              <a:t>primary duties</a:t>
            </a:r>
            <a:endParaRPr sz="1400" b="0" i="0" u="none" strike="noStrike" cap="none">
              <a:solidFill>
                <a:srgbClr val="000000"/>
              </a:solidFill>
              <a:latin typeface="Arial"/>
              <a:ea typeface="Arial"/>
              <a:cs typeface="Arial"/>
              <a:sym typeface="Arial"/>
            </a:endParaRPr>
          </a:p>
        </p:txBody>
      </p:sp>
      <p:sp>
        <p:nvSpPr>
          <p:cNvPr id="239" name="Google Shape;239;p21"/>
          <p:cNvSpPr/>
          <p:nvPr/>
        </p:nvSpPr>
        <p:spPr>
          <a:xfrm>
            <a:off x="1904997" y="3320412"/>
            <a:ext cx="6057900" cy="894900"/>
          </a:xfrm>
          <a:prstGeom prst="rect">
            <a:avLst/>
          </a:prstGeom>
          <a:solidFill>
            <a:schemeClr val="accent1"/>
          </a:solidFill>
          <a:ln>
            <a:noFill/>
          </a:ln>
        </p:spPr>
        <p:txBody>
          <a:bodyPr spcFirstLastPara="1" wrap="square" lIns="68575" tIns="34275" rIns="68575" bIns="34275" anchor="ctr" anchorCtr="0">
            <a:noAutofit/>
          </a:bodyPr>
          <a:lstStyle/>
          <a:p>
            <a:pPr marL="1200150" marR="0" lvl="0" indent="0" algn="l" rtl="0">
              <a:lnSpc>
                <a:spcPct val="90000"/>
              </a:lnSpc>
              <a:spcBef>
                <a:spcPts val="0"/>
              </a:spcBef>
              <a:spcAft>
                <a:spcPts val="0"/>
              </a:spcAft>
              <a:buClr>
                <a:srgbClr val="000000"/>
              </a:buClr>
              <a:buSzPts val="1350"/>
              <a:buFont typeface="Arial"/>
              <a:buNone/>
            </a:pPr>
            <a:r>
              <a:rPr lang="en-US" sz="1350" b="1" i="0" u="none" strike="noStrike" cap="none">
                <a:solidFill>
                  <a:srgbClr val="FFFFFF"/>
                </a:solidFill>
                <a:latin typeface="Arial"/>
                <a:ea typeface="Arial"/>
                <a:cs typeface="Arial"/>
                <a:sym typeface="Arial"/>
              </a:rPr>
              <a:t> Job Levels</a:t>
            </a:r>
            <a:endParaRPr sz="1400" b="0" i="0" u="none" strike="noStrike" cap="none">
              <a:solidFill>
                <a:srgbClr val="000000"/>
              </a:solidFill>
              <a:latin typeface="Arial"/>
              <a:ea typeface="Arial"/>
              <a:cs typeface="Arial"/>
              <a:sym typeface="Arial"/>
            </a:endParaRPr>
          </a:p>
          <a:p>
            <a:pPr marL="1246585" marR="0" lvl="0" indent="0" algn="l" rtl="0">
              <a:lnSpc>
                <a:spcPct val="90000"/>
              </a:lnSpc>
              <a:spcBef>
                <a:spcPts val="0"/>
              </a:spcBef>
              <a:spcAft>
                <a:spcPts val="0"/>
              </a:spcAft>
              <a:buClr>
                <a:srgbClr val="000000"/>
              </a:buClr>
              <a:buSzPts val="1350"/>
              <a:buFont typeface="Arial"/>
              <a:buNone/>
            </a:pPr>
            <a:r>
              <a:rPr lang="en-US" sz="1350" b="0" i="0" u="none" strike="noStrike" cap="none">
                <a:solidFill>
                  <a:srgbClr val="FFFFFF"/>
                </a:solidFill>
                <a:latin typeface="Arial"/>
                <a:ea typeface="Arial"/>
                <a:cs typeface="Arial"/>
                <a:sym typeface="Arial"/>
              </a:rPr>
              <a:t>Reflects the relative responsibility, scope, complexity and requirements of the job profile</a:t>
            </a:r>
            <a:endParaRPr sz="1400" b="0" i="0" u="none" strike="noStrike" cap="none">
              <a:solidFill>
                <a:srgbClr val="000000"/>
              </a:solidFill>
              <a:latin typeface="Arial"/>
              <a:ea typeface="Arial"/>
              <a:cs typeface="Arial"/>
              <a:sym typeface="Arial"/>
            </a:endParaRPr>
          </a:p>
        </p:txBody>
      </p:sp>
      <p:sp>
        <p:nvSpPr>
          <p:cNvPr id="240" name="Google Shape;240;p21"/>
          <p:cNvSpPr/>
          <p:nvPr/>
        </p:nvSpPr>
        <p:spPr>
          <a:xfrm>
            <a:off x="1904997" y="4164477"/>
            <a:ext cx="6057900" cy="904800"/>
          </a:xfrm>
          <a:prstGeom prst="rect">
            <a:avLst/>
          </a:prstGeom>
          <a:solidFill>
            <a:schemeClr val="accent3"/>
          </a:solidFill>
          <a:ln>
            <a:noFill/>
          </a:ln>
        </p:spPr>
        <p:txBody>
          <a:bodyPr spcFirstLastPara="1" wrap="square" lIns="68575" tIns="34275" rIns="68575" bIns="34275" anchor="ctr" anchorCtr="0">
            <a:noAutofit/>
          </a:bodyPr>
          <a:lstStyle/>
          <a:p>
            <a:pPr marL="1888331" marR="0" lvl="0" indent="0" algn="l" rtl="0">
              <a:lnSpc>
                <a:spcPct val="90000"/>
              </a:lnSpc>
              <a:spcBef>
                <a:spcPts val="0"/>
              </a:spcBef>
              <a:spcAft>
                <a:spcPts val="0"/>
              </a:spcAft>
              <a:buClr>
                <a:srgbClr val="000000"/>
              </a:buClr>
              <a:buSzPts val="1350"/>
              <a:buFont typeface="Arial"/>
              <a:buNone/>
            </a:pPr>
            <a:r>
              <a:rPr lang="en-US" sz="1350" b="1" i="0" u="none" strike="noStrike" cap="none" dirty="0">
                <a:solidFill>
                  <a:srgbClr val="FFFFFF"/>
                </a:solidFill>
                <a:latin typeface="Arial"/>
                <a:ea typeface="Arial"/>
                <a:cs typeface="Arial"/>
                <a:sym typeface="Arial"/>
              </a:rPr>
              <a:t>Job Profile/Job Code</a:t>
            </a:r>
            <a:endParaRPr sz="1400" b="0" i="0" u="none" strike="noStrike" cap="none" dirty="0">
              <a:solidFill>
                <a:srgbClr val="000000"/>
              </a:solidFill>
              <a:latin typeface="Arial"/>
              <a:ea typeface="Arial"/>
              <a:cs typeface="Arial"/>
              <a:sym typeface="Arial"/>
            </a:endParaRPr>
          </a:p>
          <a:p>
            <a:pPr marL="1888331" marR="0" lvl="0" indent="0" algn="l" rtl="0">
              <a:lnSpc>
                <a:spcPct val="90000"/>
              </a:lnSpc>
              <a:spcBef>
                <a:spcPts val="0"/>
              </a:spcBef>
              <a:spcAft>
                <a:spcPts val="0"/>
              </a:spcAft>
              <a:buClr>
                <a:srgbClr val="000000"/>
              </a:buClr>
              <a:buSzPts val="1350"/>
              <a:buFont typeface="Arial"/>
              <a:buNone/>
            </a:pPr>
            <a:r>
              <a:rPr lang="en-US" sz="1350" b="0" i="0" u="none" strike="noStrike" cap="none" dirty="0">
                <a:solidFill>
                  <a:srgbClr val="FFFFFF"/>
                </a:solidFill>
                <a:latin typeface="Arial"/>
                <a:ea typeface="Arial"/>
                <a:cs typeface="Arial"/>
                <a:sym typeface="Arial"/>
              </a:rPr>
              <a:t>Groups of positions based on common roles, responsibilities, skills and career progression</a:t>
            </a:r>
            <a:endParaRPr sz="1400" b="0" i="0" u="none" strike="noStrike" cap="none" dirty="0">
              <a:solidFill>
                <a:srgbClr val="000000"/>
              </a:solidFill>
              <a:latin typeface="Arial"/>
              <a:ea typeface="Arial"/>
              <a:cs typeface="Arial"/>
              <a:sym typeface="Arial"/>
            </a:endParaRPr>
          </a:p>
        </p:txBody>
      </p:sp>
      <p:sp>
        <p:nvSpPr>
          <p:cNvPr id="241" name="Google Shape;241;p21"/>
          <p:cNvSpPr txBox="1"/>
          <p:nvPr/>
        </p:nvSpPr>
        <p:spPr>
          <a:xfrm>
            <a:off x="2136600" y="2115127"/>
            <a:ext cx="5992800" cy="314100"/>
          </a:xfrm>
          <a:prstGeom prst="rect">
            <a:avLst/>
          </a:prstGeom>
          <a:noFill/>
          <a:ln>
            <a:noFill/>
          </a:ln>
        </p:spPr>
        <p:txBody>
          <a:bodyPr spcFirstLastPara="1" wrap="square" lIns="91425" tIns="45700" rIns="91425" bIns="45700" anchor="ctr" anchorCtr="0">
            <a:spAutoFit/>
          </a:bodyPr>
          <a:lstStyle/>
          <a:p>
            <a:pPr marL="0" marR="0" lvl="0" indent="0" algn="l" rtl="0">
              <a:lnSpc>
                <a:spcPct val="90000"/>
              </a:lnSpc>
              <a:spcBef>
                <a:spcPts val="0"/>
              </a:spcBef>
              <a:spcAft>
                <a:spcPts val="0"/>
              </a:spcAft>
              <a:buClr>
                <a:srgbClr val="000000"/>
              </a:buClr>
              <a:buSzPts val="1600"/>
              <a:buFont typeface="Arial"/>
              <a:buNone/>
            </a:pPr>
            <a:r>
              <a:rPr lang="en-US" sz="1600" b="1" i="0" u="none" strike="noStrike" cap="none">
                <a:solidFill>
                  <a:schemeClr val="dk1"/>
                </a:solidFill>
                <a:latin typeface="Arial"/>
                <a:ea typeface="Arial"/>
                <a:cs typeface="Arial"/>
                <a:sym typeface="Arial"/>
              </a:rPr>
              <a:t>Job Architecture Framework</a:t>
            </a:r>
            <a:endParaRPr sz="1400" b="0" i="0" u="none" strike="noStrike" cap="none">
              <a:solidFill>
                <a:schemeClr val="dk1"/>
              </a:solidFill>
              <a:latin typeface="Arial"/>
              <a:ea typeface="Arial"/>
              <a:cs typeface="Arial"/>
              <a:sym typeface="Arial"/>
            </a:endParaRPr>
          </a:p>
        </p:txBody>
      </p:sp>
      <p:sp>
        <p:nvSpPr>
          <p:cNvPr id="242" name="Google Shape;242;p21"/>
          <p:cNvSpPr/>
          <p:nvPr/>
        </p:nvSpPr>
        <p:spPr>
          <a:xfrm>
            <a:off x="3095472" y="5015783"/>
            <a:ext cx="4868700" cy="904800"/>
          </a:xfrm>
          <a:prstGeom prst="rect">
            <a:avLst/>
          </a:prstGeom>
          <a:solidFill>
            <a:srgbClr val="642672"/>
          </a:solidFill>
          <a:ln>
            <a:noFill/>
          </a:ln>
        </p:spPr>
        <p:txBody>
          <a:bodyPr spcFirstLastPara="1" wrap="square" lIns="68575" tIns="34275" rIns="68575" bIns="34275" anchor="ctr" anchorCtr="0">
            <a:noAutofit/>
          </a:bodyPr>
          <a:lstStyle/>
          <a:p>
            <a:pPr marL="1371600" marR="0" lvl="0" indent="0" algn="l" rtl="0">
              <a:lnSpc>
                <a:spcPct val="90000"/>
              </a:lnSpc>
              <a:spcBef>
                <a:spcPts val="0"/>
              </a:spcBef>
              <a:spcAft>
                <a:spcPts val="0"/>
              </a:spcAft>
              <a:buClr>
                <a:srgbClr val="000000"/>
              </a:buClr>
              <a:buSzPts val="1350"/>
              <a:buFont typeface="Arial"/>
              <a:buNone/>
            </a:pPr>
            <a:r>
              <a:rPr lang="en-US" sz="1350" b="1" i="0" u="none" strike="noStrike" cap="none">
                <a:solidFill>
                  <a:srgbClr val="FFFFFF"/>
                </a:solidFill>
                <a:latin typeface="Arial"/>
                <a:ea typeface="Arial"/>
                <a:cs typeface="Arial"/>
                <a:sym typeface="Arial"/>
              </a:rPr>
              <a:t>Job Descriptions</a:t>
            </a:r>
            <a:endParaRPr sz="1350" b="1" i="1" u="none" strike="noStrike" cap="none">
              <a:solidFill>
                <a:srgbClr val="FFFFFF"/>
              </a:solidFill>
              <a:latin typeface="Arial"/>
              <a:ea typeface="Arial"/>
              <a:cs typeface="Arial"/>
              <a:sym typeface="Arial"/>
            </a:endParaRPr>
          </a:p>
          <a:p>
            <a:pPr marL="1371600" marR="0" lvl="0" indent="0" algn="l" rtl="0">
              <a:lnSpc>
                <a:spcPct val="90000"/>
              </a:lnSpc>
              <a:spcBef>
                <a:spcPts val="0"/>
              </a:spcBef>
              <a:spcAft>
                <a:spcPts val="0"/>
              </a:spcAft>
              <a:buClr>
                <a:srgbClr val="000000"/>
              </a:buClr>
              <a:buSzPts val="1350"/>
              <a:buFont typeface="Arial"/>
              <a:buNone/>
            </a:pPr>
            <a:r>
              <a:rPr lang="en-US" sz="1350" b="0" i="0" u="none" strike="noStrike" cap="none">
                <a:solidFill>
                  <a:schemeClr val="lt1"/>
                </a:solidFill>
                <a:latin typeface="Arial"/>
                <a:ea typeface="Arial"/>
                <a:cs typeface="Arial"/>
                <a:sym typeface="Arial"/>
              </a:rPr>
              <a:t>Incumbent-specific record of major duties and responsibilities</a:t>
            </a:r>
            <a:endParaRPr sz="1400" b="0" i="0" u="none" strike="noStrike" cap="none">
              <a:solidFill>
                <a:srgbClr val="000000"/>
              </a:solidFill>
              <a:latin typeface="Arial"/>
              <a:ea typeface="Arial"/>
              <a:cs typeface="Arial"/>
              <a:sym typeface="Arial"/>
            </a:endParaRPr>
          </a:p>
        </p:txBody>
      </p:sp>
      <p:grpSp>
        <p:nvGrpSpPr>
          <p:cNvPr id="243" name="Google Shape;243;p21"/>
          <p:cNvGrpSpPr/>
          <p:nvPr/>
        </p:nvGrpSpPr>
        <p:grpSpPr>
          <a:xfrm>
            <a:off x="762000" y="1828800"/>
            <a:ext cx="3470243" cy="4506764"/>
            <a:chOff x="1295401" y="1703058"/>
            <a:chExt cx="4626991" cy="5668886"/>
          </a:xfrm>
        </p:grpSpPr>
        <p:grpSp>
          <p:nvGrpSpPr>
            <p:cNvPr id="244" name="Google Shape;244;p21"/>
            <p:cNvGrpSpPr/>
            <p:nvPr/>
          </p:nvGrpSpPr>
          <p:grpSpPr>
            <a:xfrm>
              <a:off x="1295401" y="1703058"/>
              <a:ext cx="4057340" cy="4527682"/>
              <a:chOff x="1295401" y="2044570"/>
              <a:chExt cx="4057340" cy="4527682"/>
            </a:xfrm>
          </p:grpSpPr>
          <p:sp>
            <p:nvSpPr>
              <p:cNvPr id="245" name="Google Shape;245;p21"/>
              <p:cNvSpPr/>
              <p:nvPr/>
            </p:nvSpPr>
            <p:spPr>
              <a:xfrm rot="-5400000">
                <a:off x="4537216" y="5407372"/>
                <a:ext cx="1125785" cy="505264"/>
              </a:xfrm>
              <a:prstGeom prst="ellipse">
                <a:avLst/>
              </a:prstGeom>
              <a:gradFill>
                <a:gsLst>
                  <a:gs pos="0">
                    <a:srgbClr val="000000">
                      <a:alpha val="23529"/>
                    </a:srgbClr>
                  </a:gs>
                  <a:gs pos="100000">
                    <a:srgbClr val="FFFFFF"/>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000000"/>
                  </a:buClr>
                  <a:buSzPts val="1350"/>
                  <a:buFont typeface="Arial"/>
                  <a:buNone/>
                </a:pPr>
                <a:endParaRPr sz="1350" b="0" i="0" u="none" strike="noStrike" cap="none">
                  <a:solidFill>
                    <a:srgbClr val="FFFFFF"/>
                  </a:solidFill>
                  <a:latin typeface="Calibri"/>
                  <a:ea typeface="Calibri"/>
                  <a:cs typeface="Calibri"/>
                  <a:sym typeface="Calibri"/>
                </a:endParaRPr>
              </a:p>
            </p:txBody>
          </p:sp>
          <p:sp>
            <p:nvSpPr>
              <p:cNvPr id="246" name="Google Shape;246;p21"/>
              <p:cNvSpPr/>
              <p:nvPr/>
            </p:nvSpPr>
            <p:spPr>
              <a:xfrm rot="-5400000">
                <a:off x="3001929" y="3115728"/>
                <a:ext cx="1125785" cy="505264"/>
              </a:xfrm>
              <a:prstGeom prst="ellipse">
                <a:avLst/>
              </a:prstGeom>
              <a:gradFill>
                <a:gsLst>
                  <a:gs pos="0">
                    <a:srgbClr val="000000">
                      <a:alpha val="23529"/>
                    </a:srgbClr>
                  </a:gs>
                  <a:gs pos="100000">
                    <a:srgbClr val="FFFFFF"/>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000000"/>
                  </a:buClr>
                  <a:buSzPts val="1350"/>
                  <a:buFont typeface="Arial"/>
                  <a:buNone/>
                </a:pPr>
                <a:endParaRPr sz="1350" b="0" i="0" u="none" strike="noStrike" cap="none">
                  <a:solidFill>
                    <a:srgbClr val="FFFFFF"/>
                  </a:solidFill>
                  <a:latin typeface="Calibri"/>
                  <a:ea typeface="Calibri"/>
                  <a:cs typeface="Calibri"/>
                  <a:sym typeface="Calibri"/>
                </a:endParaRPr>
              </a:p>
            </p:txBody>
          </p:sp>
          <p:sp>
            <p:nvSpPr>
              <p:cNvPr id="247" name="Google Shape;247;p21"/>
              <p:cNvSpPr/>
              <p:nvPr/>
            </p:nvSpPr>
            <p:spPr>
              <a:xfrm rot="10800000">
                <a:off x="1714498" y="2044570"/>
                <a:ext cx="865674" cy="870280"/>
              </a:xfrm>
              <a:custGeom>
                <a:avLst/>
                <a:gdLst/>
                <a:ahLst/>
                <a:cxnLst/>
                <a:rect l="l" t="t" r="r" b="b"/>
                <a:pathLst>
                  <a:path w="654" h="1093" extrusionOk="0">
                    <a:moveTo>
                      <a:pt x="319" y="0"/>
                    </a:moveTo>
                    <a:lnTo>
                      <a:pt x="654" y="371"/>
                    </a:lnTo>
                    <a:lnTo>
                      <a:pt x="569" y="401"/>
                    </a:lnTo>
                    <a:lnTo>
                      <a:pt x="570" y="933"/>
                    </a:lnTo>
                    <a:lnTo>
                      <a:pt x="107" y="1093"/>
                    </a:lnTo>
                    <a:lnTo>
                      <a:pt x="111" y="559"/>
                    </a:lnTo>
                    <a:lnTo>
                      <a:pt x="0" y="597"/>
                    </a:lnTo>
                    <a:lnTo>
                      <a:pt x="319" y="0"/>
                    </a:lnTo>
                    <a:close/>
                  </a:path>
                </a:pathLst>
              </a:custGeom>
              <a:solidFill>
                <a:schemeClr val="dk1"/>
              </a:solidFill>
              <a:ln>
                <a:noFill/>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Clr>
                    <a:srgbClr val="000000"/>
                  </a:buClr>
                  <a:buSzPts val="1350"/>
                  <a:buFont typeface="Arial"/>
                  <a:buNone/>
                </a:pPr>
                <a:r>
                  <a:rPr lang="en-US" sz="1350" b="0" i="0" u="none" strike="noStrike" cap="none">
                    <a:solidFill>
                      <a:srgbClr val="000000"/>
                    </a:solidFill>
                    <a:latin typeface="Arial"/>
                    <a:ea typeface="Arial"/>
                    <a:cs typeface="Arial"/>
                    <a:sym typeface="Arial"/>
                  </a:rPr>
                  <a:t> </a:t>
                </a:r>
                <a:endParaRPr sz="1400" b="0" i="0" u="none" strike="noStrike" cap="none">
                  <a:solidFill>
                    <a:srgbClr val="000000"/>
                  </a:solidFill>
                  <a:latin typeface="Arial"/>
                  <a:ea typeface="Arial"/>
                  <a:cs typeface="Arial"/>
                  <a:sym typeface="Arial"/>
                </a:endParaRPr>
              </a:p>
            </p:txBody>
          </p:sp>
          <p:sp>
            <p:nvSpPr>
              <p:cNvPr id="248" name="Google Shape;248;p21"/>
              <p:cNvSpPr/>
              <p:nvPr/>
            </p:nvSpPr>
            <p:spPr>
              <a:xfrm rot="10800000">
                <a:off x="1969478" y="2294523"/>
                <a:ext cx="363538" cy="609600"/>
              </a:xfrm>
              <a:custGeom>
                <a:avLst/>
                <a:gdLst/>
                <a:ahLst/>
                <a:cxnLst/>
                <a:rect l="l" t="t" r="r" b="b"/>
                <a:pathLst>
                  <a:path w="229" h="384" extrusionOk="0">
                    <a:moveTo>
                      <a:pt x="111" y="0"/>
                    </a:moveTo>
                    <a:lnTo>
                      <a:pt x="229" y="130"/>
                    </a:lnTo>
                    <a:lnTo>
                      <a:pt x="183" y="147"/>
                    </a:lnTo>
                    <a:lnTo>
                      <a:pt x="183" y="337"/>
                    </a:lnTo>
                    <a:lnTo>
                      <a:pt x="47" y="384"/>
                    </a:lnTo>
                    <a:lnTo>
                      <a:pt x="49" y="193"/>
                    </a:lnTo>
                    <a:lnTo>
                      <a:pt x="0" y="211"/>
                    </a:lnTo>
                    <a:lnTo>
                      <a:pt x="111" y="0"/>
                    </a:lnTo>
                    <a:close/>
                  </a:path>
                </a:pathLst>
              </a:custGeom>
              <a:solidFill>
                <a:srgbClr val="939393"/>
              </a:solidFill>
              <a:ln>
                <a:noFill/>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Clr>
                    <a:srgbClr val="000000"/>
                  </a:buClr>
                  <a:buSzPts val="1350"/>
                  <a:buFont typeface="Arial"/>
                  <a:buNone/>
                </a:pPr>
                <a:endParaRPr sz="1350" b="0" i="0" u="none" strike="noStrike" cap="none">
                  <a:solidFill>
                    <a:srgbClr val="000000"/>
                  </a:solidFill>
                  <a:latin typeface="Arial"/>
                  <a:ea typeface="Arial"/>
                  <a:cs typeface="Arial"/>
                  <a:sym typeface="Arial"/>
                </a:endParaRPr>
              </a:p>
            </p:txBody>
          </p:sp>
          <p:sp>
            <p:nvSpPr>
              <p:cNvPr id="249" name="Google Shape;249;p21"/>
              <p:cNvSpPr/>
              <p:nvPr/>
            </p:nvSpPr>
            <p:spPr>
              <a:xfrm>
                <a:off x="2062164" y="2914650"/>
                <a:ext cx="1516063" cy="1392238"/>
              </a:xfrm>
              <a:custGeom>
                <a:avLst/>
                <a:gdLst/>
                <a:ahLst/>
                <a:cxnLst/>
                <a:rect l="l" t="t" r="r" b="b"/>
                <a:pathLst>
                  <a:path w="955" h="877" extrusionOk="0">
                    <a:moveTo>
                      <a:pt x="955" y="0"/>
                    </a:moveTo>
                    <a:lnTo>
                      <a:pt x="955" y="533"/>
                    </a:lnTo>
                    <a:lnTo>
                      <a:pt x="1" y="877"/>
                    </a:lnTo>
                    <a:lnTo>
                      <a:pt x="0" y="343"/>
                    </a:lnTo>
                    <a:lnTo>
                      <a:pt x="955" y="0"/>
                    </a:lnTo>
                    <a:close/>
                  </a:path>
                </a:pathLst>
              </a:custGeom>
              <a:solidFill>
                <a:srgbClr val="BFBFBF"/>
              </a:solidFill>
              <a:ln w="9525" cap="flat" cmpd="sng">
                <a:solidFill>
                  <a:srgbClr val="BFBFBF"/>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Clr>
                    <a:srgbClr val="000000"/>
                  </a:buClr>
                  <a:buSzPts val="1350"/>
                  <a:buFont typeface="Arial"/>
                  <a:buNone/>
                </a:pPr>
                <a:endParaRPr sz="1350" b="0" i="0" u="none" strike="noStrike" cap="none">
                  <a:solidFill>
                    <a:srgbClr val="000000"/>
                  </a:solidFill>
                  <a:latin typeface="Arial"/>
                  <a:ea typeface="Arial"/>
                  <a:cs typeface="Arial"/>
                  <a:sym typeface="Arial"/>
                </a:endParaRPr>
              </a:p>
            </p:txBody>
          </p:sp>
          <p:sp>
            <p:nvSpPr>
              <p:cNvPr id="250" name="Google Shape;250;p21"/>
              <p:cNvSpPr/>
              <p:nvPr/>
            </p:nvSpPr>
            <p:spPr>
              <a:xfrm>
                <a:off x="1295401" y="2655889"/>
                <a:ext cx="2282825" cy="803275"/>
              </a:xfrm>
              <a:custGeom>
                <a:avLst/>
                <a:gdLst/>
                <a:ahLst/>
                <a:cxnLst/>
                <a:rect l="l" t="t" r="r" b="b"/>
                <a:pathLst>
                  <a:path w="1438" h="506" extrusionOk="0">
                    <a:moveTo>
                      <a:pt x="955" y="0"/>
                    </a:moveTo>
                    <a:lnTo>
                      <a:pt x="1438" y="163"/>
                    </a:lnTo>
                    <a:lnTo>
                      <a:pt x="484" y="506"/>
                    </a:lnTo>
                    <a:lnTo>
                      <a:pt x="0" y="328"/>
                    </a:lnTo>
                    <a:lnTo>
                      <a:pt x="955" y="0"/>
                    </a:lnTo>
                    <a:close/>
                  </a:path>
                </a:pathLst>
              </a:custGeom>
              <a:solidFill>
                <a:srgbClr val="D8D8D8"/>
              </a:solidFill>
              <a:ln w="9525" cap="flat" cmpd="sng">
                <a:solidFill>
                  <a:srgbClr val="D8D8D8"/>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Clr>
                    <a:srgbClr val="000000"/>
                  </a:buClr>
                  <a:buSzPts val="1350"/>
                  <a:buFont typeface="Arial"/>
                  <a:buNone/>
                </a:pPr>
                <a:endParaRPr sz="1350" b="0" i="0" u="none" strike="noStrike" cap="none">
                  <a:solidFill>
                    <a:srgbClr val="000000"/>
                  </a:solidFill>
                  <a:latin typeface="Arial"/>
                  <a:ea typeface="Arial"/>
                  <a:cs typeface="Arial"/>
                  <a:sym typeface="Arial"/>
                </a:endParaRPr>
              </a:p>
            </p:txBody>
          </p:sp>
          <p:sp>
            <p:nvSpPr>
              <p:cNvPr id="251" name="Google Shape;251;p21"/>
              <p:cNvSpPr/>
              <p:nvPr/>
            </p:nvSpPr>
            <p:spPr>
              <a:xfrm>
                <a:off x="2487614" y="3046413"/>
                <a:ext cx="722313" cy="1106488"/>
              </a:xfrm>
              <a:custGeom>
                <a:avLst/>
                <a:gdLst/>
                <a:ahLst/>
                <a:cxnLst/>
                <a:rect l="l" t="t" r="r" b="b"/>
                <a:pathLst>
                  <a:path w="455" h="697" extrusionOk="0">
                    <a:moveTo>
                      <a:pt x="455" y="0"/>
                    </a:moveTo>
                    <a:lnTo>
                      <a:pt x="455" y="533"/>
                    </a:lnTo>
                    <a:lnTo>
                      <a:pt x="0" y="697"/>
                    </a:lnTo>
                    <a:lnTo>
                      <a:pt x="0" y="164"/>
                    </a:lnTo>
                    <a:lnTo>
                      <a:pt x="455" y="0"/>
                    </a:lnTo>
                    <a:close/>
                  </a:path>
                </a:pathLst>
              </a:custGeom>
              <a:solidFill>
                <a:srgbClr val="001554"/>
              </a:solidFill>
              <a:ln>
                <a:noFill/>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Clr>
                    <a:srgbClr val="000000"/>
                  </a:buClr>
                  <a:buSzPts val="1350"/>
                  <a:buFont typeface="Arial"/>
                  <a:buNone/>
                </a:pPr>
                <a:endParaRPr sz="1350" b="0" i="0" u="none" strike="noStrike" cap="none">
                  <a:solidFill>
                    <a:srgbClr val="000000"/>
                  </a:solidFill>
                  <a:latin typeface="Arial"/>
                  <a:ea typeface="Arial"/>
                  <a:cs typeface="Arial"/>
                  <a:sym typeface="Arial"/>
                </a:endParaRPr>
              </a:p>
            </p:txBody>
          </p:sp>
          <p:sp>
            <p:nvSpPr>
              <p:cNvPr id="252" name="Google Shape;252;p21"/>
              <p:cNvSpPr/>
              <p:nvPr/>
            </p:nvSpPr>
            <p:spPr>
              <a:xfrm>
                <a:off x="1716088" y="2778125"/>
                <a:ext cx="1492250" cy="528638"/>
              </a:xfrm>
              <a:custGeom>
                <a:avLst/>
                <a:gdLst/>
                <a:ahLst/>
                <a:cxnLst/>
                <a:rect l="l" t="t" r="r" b="b"/>
                <a:pathLst>
                  <a:path w="940" h="333" extrusionOk="0">
                    <a:moveTo>
                      <a:pt x="463" y="0"/>
                    </a:moveTo>
                    <a:lnTo>
                      <a:pt x="940" y="169"/>
                    </a:lnTo>
                    <a:lnTo>
                      <a:pt x="486" y="333"/>
                    </a:lnTo>
                    <a:lnTo>
                      <a:pt x="0" y="160"/>
                    </a:lnTo>
                    <a:lnTo>
                      <a:pt x="463" y="0"/>
                    </a:lnTo>
                    <a:close/>
                  </a:path>
                </a:pathLst>
              </a:custGeom>
              <a:solidFill>
                <a:srgbClr val="001554"/>
              </a:solidFill>
              <a:ln>
                <a:noFill/>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Clr>
                    <a:srgbClr val="000000"/>
                  </a:buClr>
                  <a:buSzPts val="1350"/>
                  <a:buFont typeface="Arial"/>
                  <a:buNone/>
                </a:pPr>
                <a:endParaRPr sz="1350" b="0" i="0" u="none" strike="noStrike" cap="none">
                  <a:solidFill>
                    <a:srgbClr val="000000"/>
                  </a:solidFill>
                  <a:latin typeface="Arial"/>
                  <a:ea typeface="Arial"/>
                  <a:cs typeface="Arial"/>
                  <a:sym typeface="Arial"/>
                </a:endParaRPr>
              </a:p>
            </p:txBody>
          </p:sp>
          <p:sp>
            <p:nvSpPr>
              <p:cNvPr id="253" name="Google Shape;253;p21"/>
              <p:cNvSpPr/>
              <p:nvPr/>
            </p:nvSpPr>
            <p:spPr>
              <a:xfrm rot="10800000">
                <a:off x="2667000" y="3429000"/>
                <a:ext cx="363538" cy="609600"/>
              </a:xfrm>
              <a:custGeom>
                <a:avLst/>
                <a:gdLst/>
                <a:ahLst/>
                <a:cxnLst/>
                <a:rect l="l" t="t" r="r" b="b"/>
                <a:pathLst>
                  <a:path w="229" h="384" extrusionOk="0">
                    <a:moveTo>
                      <a:pt x="112" y="0"/>
                    </a:moveTo>
                    <a:lnTo>
                      <a:pt x="229" y="130"/>
                    </a:lnTo>
                    <a:lnTo>
                      <a:pt x="185" y="145"/>
                    </a:lnTo>
                    <a:lnTo>
                      <a:pt x="185" y="334"/>
                    </a:lnTo>
                    <a:lnTo>
                      <a:pt x="49" y="384"/>
                    </a:lnTo>
                    <a:lnTo>
                      <a:pt x="50" y="192"/>
                    </a:lnTo>
                    <a:lnTo>
                      <a:pt x="0" y="210"/>
                    </a:lnTo>
                    <a:lnTo>
                      <a:pt x="112" y="0"/>
                    </a:lnTo>
                    <a:close/>
                  </a:path>
                </a:pathLst>
              </a:custGeom>
              <a:solidFill>
                <a:srgbClr val="0F49FF"/>
              </a:solidFill>
              <a:ln>
                <a:noFill/>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Clr>
                    <a:srgbClr val="000000"/>
                  </a:buClr>
                  <a:buSzPts val="1350"/>
                  <a:buFont typeface="Arial"/>
                  <a:buNone/>
                </a:pPr>
                <a:endParaRPr sz="1350" b="0" i="0" u="none" strike="noStrike" cap="none">
                  <a:solidFill>
                    <a:srgbClr val="000000"/>
                  </a:solidFill>
                  <a:latin typeface="Arial"/>
                  <a:ea typeface="Arial"/>
                  <a:cs typeface="Arial"/>
                  <a:sym typeface="Arial"/>
                </a:endParaRPr>
              </a:p>
            </p:txBody>
          </p:sp>
          <p:sp>
            <p:nvSpPr>
              <p:cNvPr id="254" name="Google Shape;254;p21"/>
              <p:cNvSpPr/>
              <p:nvPr/>
            </p:nvSpPr>
            <p:spPr>
              <a:xfrm>
                <a:off x="2841626" y="4038600"/>
                <a:ext cx="1514475" cy="1392238"/>
              </a:xfrm>
              <a:custGeom>
                <a:avLst/>
                <a:gdLst/>
                <a:ahLst/>
                <a:cxnLst/>
                <a:rect l="l" t="t" r="r" b="b"/>
                <a:pathLst>
                  <a:path w="954" h="877" extrusionOk="0">
                    <a:moveTo>
                      <a:pt x="954" y="0"/>
                    </a:moveTo>
                    <a:lnTo>
                      <a:pt x="954" y="534"/>
                    </a:lnTo>
                    <a:lnTo>
                      <a:pt x="0" y="877"/>
                    </a:lnTo>
                    <a:lnTo>
                      <a:pt x="0" y="344"/>
                    </a:lnTo>
                    <a:lnTo>
                      <a:pt x="954" y="0"/>
                    </a:lnTo>
                    <a:close/>
                  </a:path>
                </a:pathLst>
              </a:custGeom>
              <a:solidFill>
                <a:srgbClr val="BFBFBF"/>
              </a:solidFill>
              <a:ln w="9525" cap="flat" cmpd="sng">
                <a:solidFill>
                  <a:srgbClr val="BFBFBF"/>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Clr>
                    <a:srgbClr val="000000"/>
                  </a:buClr>
                  <a:buSzPts val="1350"/>
                  <a:buFont typeface="Arial"/>
                  <a:buNone/>
                </a:pPr>
                <a:endParaRPr sz="1350" b="0" i="0" u="none" strike="noStrike" cap="none">
                  <a:solidFill>
                    <a:srgbClr val="000000"/>
                  </a:solidFill>
                  <a:latin typeface="Arial"/>
                  <a:ea typeface="Arial"/>
                  <a:cs typeface="Arial"/>
                  <a:sym typeface="Arial"/>
                </a:endParaRPr>
              </a:p>
            </p:txBody>
          </p:sp>
          <p:sp>
            <p:nvSpPr>
              <p:cNvPr id="255" name="Google Shape;255;p21"/>
              <p:cNvSpPr/>
              <p:nvPr/>
            </p:nvSpPr>
            <p:spPr>
              <a:xfrm>
                <a:off x="2063750" y="3760789"/>
                <a:ext cx="2292350" cy="823913"/>
              </a:xfrm>
              <a:custGeom>
                <a:avLst/>
                <a:gdLst/>
                <a:ahLst/>
                <a:cxnLst/>
                <a:rect l="l" t="t" r="r" b="b"/>
                <a:pathLst>
                  <a:path w="1444" h="519" extrusionOk="0">
                    <a:moveTo>
                      <a:pt x="954" y="0"/>
                    </a:moveTo>
                    <a:lnTo>
                      <a:pt x="1444" y="175"/>
                    </a:lnTo>
                    <a:lnTo>
                      <a:pt x="490" y="519"/>
                    </a:lnTo>
                    <a:lnTo>
                      <a:pt x="0" y="344"/>
                    </a:lnTo>
                    <a:lnTo>
                      <a:pt x="954" y="0"/>
                    </a:lnTo>
                    <a:close/>
                  </a:path>
                </a:pathLst>
              </a:custGeom>
              <a:solidFill>
                <a:srgbClr val="D8D8D8"/>
              </a:solidFill>
              <a:ln w="9525" cap="flat" cmpd="sng">
                <a:solidFill>
                  <a:srgbClr val="D8D8D8"/>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Clr>
                    <a:srgbClr val="000000"/>
                  </a:buClr>
                  <a:buSzPts val="1350"/>
                  <a:buFont typeface="Arial"/>
                  <a:buNone/>
                </a:pPr>
                <a:endParaRPr sz="1350" b="0" i="0" u="none" strike="noStrike" cap="none">
                  <a:solidFill>
                    <a:srgbClr val="000000"/>
                  </a:solidFill>
                  <a:latin typeface="Arial"/>
                  <a:ea typeface="Arial"/>
                  <a:cs typeface="Arial"/>
                  <a:sym typeface="Arial"/>
                </a:endParaRPr>
              </a:p>
            </p:txBody>
          </p:sp>
          <p:sp>
            <p:nvSpPr>
              <p:cNvPr id="256" name="Google Shape;256;p21"/>
              <p:cNvSpPr/>
              <p:nvPr/>
            </p:nvSpPr>
            <p:spPr>
              <a:xfrm>
                <a:off x="3262313" y="4170364"/>
                <a:ext cx="725488" cy="1109663"/>
              </a:xfrm>
              <a:custGeom>
                <a:avLst/>
                <a:gdLst/>
                <a:ahLst/>
                <a:cxnLst/>
                <a:rect l="l" t="t" r="r" b="b"/>
                <a:pathLst>
                  <a:path w="457" h="699" extrusionOk="0">
                    <a:moveTo>
                      <a:pt x="457" y="0"/>
                    </a:moveTo>
                    <a:lnTo>
                      <a:pt x="457" y="535"/>
                    </a:lnTo>
                    <a:lnTo>
                      <a:pt x="0" y="699"/>
                    </a:lnTo>
                    <a:lnTo>
                      <a:pt x="0" y="166"/>
                    </a:lnTo>
                    <a:lnTo>
                      <a:pt x="457" y="0"/>
                    </a:lnTo>
                    <a:close/>
                  </a:path>
                </a:pathLst>
              </a:custGeom>
              <a:solidFill>
                <a:schemeClr val="accent1"/>
              </a:solidFill>
              <a:ln>
                <a:noFill/>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Clr>
                    <a:srgbClr val="000000"/>
                  </a:buClr>
                  <a:buSzPts val="1350"/>
                  <a:buFont typeface="Arial"/>
                  <a:buNone/>
                </a:pPr>
                <a:endParaRPr sz="1350" b="0" i="0" u="none" strike="noStrike" cap="none">
                  <a:solidFill>
                    <a:srgbClr val="000000"/>
                  </a:solidFill>
                  <a:latin typeface="Arial"/>
                  <a:ea typeface="Arial"/>
                  <a:cs typeface="Arial"/>
                  <a:sym typeface="Arial"/>
                </a:endParaRPr>
              </a:p>
            </p:txBody>
          </p:sp>
          <p:sp>
            <p:nvSpPr>
              <p:cNvPr id="257" name="Google Shape;257;p21"/>
              <p:cNvSpPr/>
              <p:nvPr/>
            </p:nvSpPr>
            <p:spPr>
              <a:xfrm>
                <a:off x="2489200" y="3892550"/>
                <a:ext cx="1498600" cy="541338"/>
              </a:xfrm>
              <a:custGeom>
                <a:avLst/>
                <a:gdLst/>
                <a:ahLst/>
                <a:cxnLst/>
                <a:rect l="l" t="t" r="r" b="b"/>
                <a:pathLst>
                  <a:path w="944" h="341" extrusionOk="0">
                    <a:moveTo>
                      <a:pt x="455" y="0"/>
                    </a:moveTo>
                    <a:lnTo>
                      <a:pt x="944" y="177"/>
                    </a:lnTo>
                    <a:lnTo>
                      <a:pt x="489" y="341"/>
                    </a:lnTo>
                    <a:lnTo>
                      <a:pt x="0" y="164"/>
                    </a:lnTo>
                    <a:lnTo>
                      <a:pt x="455" y="0"/>
                    </a:lnTo>
                    <a:close/>
                  </a:path>
                </a:pathLst>
              </a:custGeom>
              <a:solidFill>
                <a:srgbClr val="15979E"/>
              </a:solidFill>
              <a:ln>
                <a:noFill/>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Clr>
                    <a:srgbClr val="000000"/>
                  </a:buClr>
                  <a:buSzPts val="1350"/>
                  <a:buFont typeface="Arial"/>
                  <a:buNone/>
                </a:pPr>
                <a:endParaRPr sz="1350" b="0" i="0" u="none" strike="noStrike" cap="none">
                  <a:solidFill>
                    <a:srgbClr val="000000"/>
                  </a:solidFill>
                  <a:latin typeface="Arial"/>
                  <a:ea typeface="Arial"/>
                  <a:cs typeface="Arial"/>
                  <a:sym typeface="Arial"/>
                </a:endParaRPr>
              </a:p>
            </p:txBody>
          </p:sp>
          <p:sp>
            <p:nvSpPr>
              <p:cNvPr id="258" name="Google Shape;258;p21"/>
              <p:cNvSpPr/>
              <p:nvPr/>
            </p:nvSpPr>
            <p:spPr>
              <a:xfrm rot="10800000">
                <a:off x="3470275" y="4552749"/>
                <a:ext cx="363538" cy="609600"/>
              </a:xfrm>
              <a:custGeom>
                <a:avLst/>
                <a:gdLst/>
                <a:ahLst/>
                <a:cxnLst/>
                <a:rect l="l" t="t" r="r" b="b"/>
                <a:pathLst>
                  <a:path w="229" h="384" extrusionOk="0">
                    <a:moveTo>
                      <a:pt x="112" y="0"/>
                    </a:moveTo>
                    <a:lnTo>
                      <a:pt x="229" y="130"/>
                    </a:lnTo>
                    <a:lnTo>
                      <a:pt x="185" y="145"/>
                    </a:lnTo>
                    <a:lnTo>
                      <a:pt x="185" y="335"/>
                    </a:lnTo>
                    <a:lnTo>
                      <a:pt x="49" y="384"/>
                    </a:lnTo>
                    <a:lnTo>
                      <a:pt x="50" y="193"/>
                    </a:lnTo>
                    <a:lnTo>
                      <a:pt x="0" y="211"/>
                    </a:lnTo>
                    <a:lnTo>
                      <a:pt x="112" y="0"/>
                    </a:lnTo>
                    <a:close/>
                  </a:path>
                </a:pathLst>
              </a:custGeom>
              <a:solidFill>
                <a:srgbClr val="9EEDF2">
                  <a:alpha val="48627"/>
                </a:srgbClr>
              </a:solidFill>
              <a:ln>
                <a:noFill/>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Clr>
                    <a:srgbClr val="000000"/>
                  </a:buClr>
                  <a:buSzPts val="1350"/>
                  <a:buFont typeface="Arial"/>
                  <a:buNone/>
                </a:pPr>
                <a:endParaRPr sz="1350" b="0" i="0" u="none" strike="noStrike" cap="none">
                  <a:solidFill>
                    <a:srgbClr val="000000"/>
                  </a:solidFill>
                  <a:latin typeface="Arial"/>
                  <a:ea typeface="Arial"/>
                  <a:cs typeface="Arial"/>
                  <a:sym typeface="Arial"/>
                </a:endParaRPr>
              </a:p>
            </p:txBody>
          </p:sp>
          <p:sp>
            <p:nvSpPr>
              <p:cNvPr id="259" name="Google Shape;259;p21"/>
              <p:cNvSpPr/>
              <p:nvPr/>
            </p:nvSpPr>
            <p:spPr>
              <a:xfrm>
                <a:off x="3617914" y="5145089"/>
                <a:ext cx="1516063" cy="1427163"/>
              </a:xfrm>
              <a:custGeom>
                <a:avLst/>
                <a:gdLst/>
                <a:ahLst/>
                <a:cxnLst/>
                <a:rect l="l" t="t" r="r" b="b"/>
                <a:pathLst>
                  <a:path w="955" h="899" extrusionOk="0">
                    <a:moveTo>
                      <a:pt x="955" y="0"/>
                    </a:moveTo>
                    <a:lnTo>
                      <a:pt x="955" y="554"/>
                    </a:lnTo>
                    <a:lnTo>
                      <a:pt x="0" y="899"/>
                    </a:lnTo>
                    <a:lnTo>
                      <a:pt x="0" y="343"/>
                    </a:lnTo>
                    <a:lnTo>
                      <a:pt x="955" y="0"/>
                    </a:lnTo>
                    <a:close/>
                  </a:path>
                </a:pathLst>
              </a:custGeom>
              <a:solidFill>
                <a:srgbClr val="BFBFBF"/>
              </a:solidFill>
              <a:ln w="9525" cap="flat" cmpd="sng">
                <a:solidFill>
                  <a:srgbClr val="BFBFBF"/>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Clr>
                    <a:srgbClr val="000000"/>
                  </a:buClr>
                  <a:buSzPts val="1350"/>
                  <a:buFont typeface="Arial"/>
                  <a:buNone/>
                </a:pPr>
                <a:endParaRPr sz="1350" b="0" i="0" u="none" strike="noStrike" cap="none">
                  <a:solidFill>
                    <a:srgbClr val="000000"/>
                  </a:solidFill>
                  <a:latin typeface="Arial"/>
                  <a:ea typeface="Arial"/>
                  <a:cs typeface="Arial"/>
                  <a:sym typeface="Arial"/>
                </a:endParaRPr>
              </a:p>
            </p:txBody>
          </p:sp>
          <p:sp>
            <p:nvSpPr>
              <p:cNvPr id="260" name="Google Shape;260;p21"/>
              <p:cNvSpPr/>
              <p:nvPr/>
            </p:nvSpPr>
            <p:spPr>
              <a:xfrm>
                <a:off x="2841625" y="4886326"/>
                <a:ext cx="2292350" cy="803275"/>
              </a:xfrm>
              <a:custGeom>
                <a:avLst/>
                <a:gdLst/>
                <a:ahLst/>
                <a:cxnLst/>
                <a:rect l="l" t="t" r="r" b="b"/>
                <a:pathLst>
                  <a:path w="1444" h="506" extrusionOk="0">
                    <a:moveTo>
                      <a:pt x="954" y="0"/>
                    </a:moveTo>
                    <a:lnTo>
                      <a:pt x="1444" y="163"/>
                    </a:lnTo>
                    <a:lnTo>
                      <a:pt x="489" y="506"/>
                    </a:lnTo>
                    <a:lnTo>
                      <a:pt x="0" y="343"/>
                    </a:lnTo>
                    <a:lnTo>
                      <a:pt x="954" y="0"/>
                    </a:lnTo>
                    <a:close/>
                  </a:path>
                </a:pathLst>
              </a:custGeom>
              <a:solidFill>
                <a:srgbClr val="D8D8D8"/>
              </a:solidFill>
              <a:ln w="9525" cap="flat" cmpd="sng">
                <a:solidFill>
                  <a:srgbClr val="D8D8D8"/>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Clr>
                    <a:srgbClr val="000000"/>
                  </a:buClr>
                  <a:buSzPts val="1350"/>
                  <a:buFont typeface="Arial"/>
                  <a:buNone/>
                </a:pPr>
                <a:endParaRPr sz="1350" b="0" i="0" u="none" strike="noStrike" cap="none">
                  <a:solidFill>
                    <a:srgbClr val="000000"/>
                  </a:solidFill>
                  <a:latin typeface="Arial"/>
                  <a:ea typeface="Arial"/>
                  <a:cs typeface="Arial"/>
                  <a:sym typeface="Arial"/>
                </a:endParaRPr>
              </a:p>
            </p:txBody>
          </p:sp>
          <p:sp>
            <p:nvSpPr>
              <p:cNvPr id="261" name="Google Shape;261;p21"/>
              <p:cNvSpPr/>
              <p:nvPr/>
            </p:nvSpPr>
            <p:spPr>
              <a:xfrm>
                <a:off x="4014788" y="5287964"/>
                <a:ext cx="723900" cy="1141413"/>
              </a:xfrm>
              <a:custGeom>
                <a:avLst/>
                <a:gdLst/>
                <a:ahLst/>
                <a:cxnLst/>
                <a:rect l="l" t="t" r="r" b="b"/>
                <a:pathLst>
                  <a:path w="456" h="719" extrusionOk="0">
                    <a:moveTo>
                      <a:pt x="456" y="0"/>
                    </a:moveTo>
                    <a:lnTo>
                      <a:pt x="456" y="555"/>
                    </a:lnTo>
                    <a:lnTo>
                      <a:pt x="0" y="719"/>
                    </a:lnTo>
                    <a:lnTo>
                      <a:pt x="0" y="164"/>
                    </a:lnTo>
                    <a:lnTo>
                      <a:pt x="456" y="0"/>
                    </a:lnTo>
                    <a:close/>
                  </a:path>
                </a:pathLst>
              </a:custGeom>
              <a:solidFill>
                <a:schemeClr val="accent3"/>
              </a:solidFill>
              <a:ln>
                <a:noFill/>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Clr>
                    <a:srgbClr val="000000"/>
                  </a:buClr>
                  <a:buSzPts val="1350"/>
                  <a:buFont typeface="Arial"/>
                  <a:buNone/>
                </a:pPr>
                <a:endParaRPr sz="1350" b="0" i="0" u="none" strike="noStrike" cap="none">
                  <a:solidFill>
                    <a:srgbClr val="000000"/>
                  </a:solidFill>
                  <a:latin typeface="Arial"/>
                  <a:ea typeface="Arial"/>
                  <a:cs typeface="Arial"/>
                  <a:sym typeface="Arial"/>
                </a:endParaRPr>
              </a:p>
            </p:txBody>
          </p:sp>
          <p:sp>
            <p:nvSpPr>
              <p:cNvPr id="262" name="Google Shape;262;p21"/>
              <p:cNvSpPr/>
              <p:nvPr/>
            </p:nvSpPr>
            <p:spPr>
              <a:xfrm>
                <a:off x="3267076" y="5018089"/>
                <a:ext cx="1471613" cy="530225"/>
              </a:xfrm>
              <a:custGeom>
                <a:avLst/>
                <a:gdLst/>
                <a:ahLst/>
                <a:cxnLst/>
                <a:rect l="l" t="t" r="r" b="b"/>
                <a:pathLst>
                  <a:path w="927" h="334" extrusionOk="0">
                    <a:moveTo>
                      <a:pt x="456" y="0"/>
                    </a:moveTo>
                    <a:lnTo>
                      <a:pt x="927" y="170"/>
                    </a:lnTo>
                    <a:lnTo>
                      <a:pt x="471" y="334"/>
                    </a:lnTo>
                    <a:lnTo>
                      <a:pt x="0" y="164"/>
                    </a:lnTo>
                    <a:lnTo>
                      <a:pt x="456" y="0"/>
                    </a:lnTo>
                    <a:close/>
                  </a:path>
                </a:pathLst>
              </a:custGeom>
              <a:solidFill>
                <a:schemeClr val="accent3">
                  <a:alpha val="68627"/>
                </a:schemeClr>
              </a:solidFill>
              <a:ln>
                <a:noFill/>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Clr>
                    <a:srgbClr val="000000"/>
                  </a:buClr>
                  <a:buSzPts val="1350"/>
                  <a:buFont typeface="Arial"/>
                  <a:buNone/>
                </a:pPr>
                <a:endParaRPr sz="1350" b="0" i="0" u="none" strike="noStrike" cap="none">
                  <a:solidFill>
                    <a:srgbClr val="000000"/>
                  </a:solidFill>
                  <a:latin typeface="Arial"/>
                  <a:ea typeface="Arial"/>
                  <a:cs typeface="Arial"/>
                  <a:sym typeface="Arial"/>
                </a:endParaRPr>
              </a:p>
            </p:txBody>
          </p:sp>
          <p:sp>
            <p:nvSpPr>
              <p:cNvPr id="263" name="Google Shape;263;p21"/>
              <p:cNvSpPr/>
              <p:nvPr/>
            </p:nvSpPr>
            <p:spPr>
              <a:xfrm rot="10800000">
                <a:off x="4210051" y="5716489"/>
                <a:ext cx="365125" cy="608013"/>
              </a:xfrm>
              <a:custGeom>
                <a:avLst/>
                <a:gdLst/>
                <a:ahLst/>
                <a:cxnLst/>
                <a:rect l="l" t="t" r="r" b="b"/>
                <a:pathLst>
                  <a:path w="230" h="383" extrusionOk="0">
                    <a:moveTo>
                      <a:pt x="112" y="0"/>
                    </a:moveTo>
                    <a:lnTo>
                      <a:pt x="230" y="129"/>
                    </a:lnTo>
                    <a:lnTo>
                      <a:pt x="185" y="145"/>
                    </a:lnTo>
                    <a:lnTo>
                      <a:pt x="185" y="333"/>
                    </a:lnTo>
                    <a:lnTo>
                      <a:pt x="49" y="383"/>
                    </a:lnTo>
                    <a:lnTo>
                      <a:pt x="50" y="191"/>
                    </a:lnTo>
                    <a:lnTo>
                      <a:pt x="0" y="209"/>
                    </a:lnTo>
                    <a:lnTo>
                      <a:pt x="112" y="0"/>
                    </a:lnTo>
                    <a:close/>
                  </a:path>
                </a:pathLst>
              </a:custGeom>
              <a:solidFill>
                <a:srgbClr val="D4F3CE">
                  <a:alpha val="48627"/>
                </a:srgbClr>
              </a:solidFill>
              <a:ln>
                <a:noFill/>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Clr>
                    <a:srgbClr val="000000"/>
                  </a:buClr>
                  <a:buSzPts val="1350"/>
                  <a:buFont typeface="Arial"/>
                  <a:buNone/>
                </a:pPr>
                <a:endParaRPr sz="1350" b="0" i="0" u="none" strike="noStrike" cap="none">
                  <a:solidFill>
                    <a:srgbClr val="000000"/>
                  </a:solidFill>
                  <a:latin typeface="Arial"/>
                  <a:ea typeface="Arial"/>
                  <a:cs typeface="Arial"/>
                  <a:sym typeface="Arial"/>
                </a:endParaRPr>
              </a:p>
            </p:txBody>
          </p:sp>
          <p:sp>
            <p:nvSpPr>
              <p:cNvPr id="264" name="Google Shape;264;p21"/>
              <p:cNvSpPr/>
              <p:nvPr/>
            </p:nvSpPr>
            <p:spPr>
              <a:xfrm>
                <a:off x="1295401" y="3176589"/>
                <a:ext cx="2322513" cy="3395663"/>
              </a:xfrm>
              <a:custGeom>
                <a:avLst/>
                <a:gdLst/>
                <a:ahLst/>
                <a:cxnLst/>
                <a:rect l="l" t="t" r="r" b="b"/>
                <a:pathLst>
                  <a:path w="1463" h="2139" extrusionOk="0">
                    <a:moveTo>
                      <a:pt x="0" y="0"/>
                    </a:moveTo>
                    <a:lnTo>
                      <a:pt x="484" y="178"/>
                    </a:lnTo>
                    <a:lnTo>
                      <a:pt x="484" y="712"/>
                    </a:lnTo>
                    <a:lnTo>
                      <a:pt x="974" y="887"/>
                    </a:lnTo>
                    <a:lnTo>
                      <a:pt x="974" y="1420"/>
                    </a:lnTo>
                    <a:lnTo>
                      <a:pt x="1463" y="1583"/>
                    </a:lnTo>
                    <a:lnTo>
                      <a:pt x="1463" y="2139"/>
                    </a:lnTo>
                    <a:lnTo>
                      <a:pt x="0" y="1658"/>
                    </a:lnTo>
                    <a:lnTo>
                      <a:pt x="0" y="0"/>
                    </a:lnTo>
                    <a:close/>
                  </a:path>
                </a:pathLst>
              </a:custGeom>
              <a:solidFill>
                <a:schemeClr val="lt1"/>
              </a:solidFill>
              <a:ln w="9525" cap="flat" cmpd="sng">
                <a:solidFill>
                  <a:schemeClr val="lt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Clr>
                    <a:srgbClr val="000000"/>
                  </a:buClr>
                  <a:buSzPts val="1350"/>
                  <a:buFont typeface="Arial"/>
                  <a:buNone/>
                </a:pPr>
                <a:endParaRPr sz="1350" b="0" i="0" u="none" strike="noStrike" cap="none">
                  <a:solidFill>
                    <a:srgbClr val="000000"/>
                  </a:solidFill>
                  <a:latin typeface="Arial"/>
                  <a:ea typeface="Arial"/>
                  <a:cs typeface="Arial"/>
                  <a:sym typeface="Arial"/>
                </a:endParaRPr>
              </a:p>
            </p:txBody>
          </p:sp>
        </p:grpSp>
        <p:sp>
          <p:nvSpPr>
            <p:cNvPr id="265" name="Google Shape;265;p21"/>
            <p:cNvSpPr/>
            <p:nvPr/>
          </p:nvSpPr>
          <p:spPr>
            <a:xfrm>
              <a:off x="4406329" y="5944781"/>
              <a:ext cx="1516063" cy="1427163"/>
            </a:xfrm>
            <a:custGeom>
              <a:avLst/>
              <a:gdLst/>
              <a:ahLst/>
              <a:cxnLst/>
              <a:rect l="l" t="t" r="r" b="b"/>
              <a:pathLst>
                <a:path w="955" h="899" extrusionOk="0">
                  <a:moveTo>
                    <a:pt x="955" y="0"/>
                  </a:moveTo>
                  <a:lnTo>
                    <a:pt x="955" y="554"/>
                  </a:lnTo>
                  <a:lnTo>
                    <a:pt x="0" y="899"/>
                  </a:lnTo>
                  <a:lnTo>
                    <a:pt x="0" y="343"/>
                  </a:lnTo>
                  <a:lnTo>
                    <a:pt x="955" y="0"/>
                  </a:lnTo>
                  <a:close/>
                </a:path>
              </a:pathLst>
            </a:custGeom>
            <a:solidFill>
              <a:srgbClr val="BFBFBF"/>
            </a:solidFill>
            <a:ln w="9525" cap="flat" cmpd="sng">
              <a:solidFill>
                <a:srgbClr val="BFBFBF"/>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Clr>
                  <a:srgbClr val="000000"/>
                </a:buClr>
                <a:buSzPts val="1350"/>
                <a:buFont typeface="Arial"/>
                <a:buNone/>
              </a:pPr>
              <a:endParaRPr sz="1350" b="0" i="0" u="none" strike="noStrike" cap="none">
                <a:solidFill>
                  <a:srgbClr val="000000"/>
                </a:solidFill>
                <a:latin typeface="Arial"/>
                <a:ea typeface="Arial"/>
                <a:cs typeface="Arial"/>
                <a:sym typeface="Arial"/>
              </a:endParaRPr>
            </a:p>
          </p:txBody>
        </p:sp>
        <p:sp>
          <p:nvSpPr>
            <p:cNvPr id="266" name="Google Shape;266;p21"/>
            <p:cNvSpPr/>
            <p:nvPr/>
          </p:nvSpPr>
          <p:spPr>
            <a:xfrm>
              <a:off x="3630040" y="5686018"/>
              <a:ext cx="2292350" cy="803275"/>
            </a:xfrm>
            <a:custGeom>
              <a:avLst/>
              <a:gdLst/>
              <a:ahLst/>
              <a:cxnLst/>
              <a:rect l="l" t="t" r="r" b="b"/>
              <a:pathLst>
                <a:path w="1444" h="506" extrusionOk="0">
                  <a:moveTo>
                    <a:pt x="954" y="0"/>
                  </a:moveTo>
                  <a:lnTo>
                    <a:pt x="1444" y="163"/>
                  </a:lnTo>
                  <a:lnTo>
                    <a:pt x="489" y="506"/>
                  </a:lnTo>
                  <a:lnTo>
                    <a:pt x="0" y="343"/>
                  </a:lnTo>
                  <a:lnTo>
                    <a:pt x="954" y="0"/>
                  </a:lnTo>
                  <a:close/>
                </a:path>
              </a:pathLst>
            </a:custGeom>
            <a:solidFill>
              <a:srgbClr val="D8D8D8"/>
            </a:solidFill>
            <a:ln w="9525" cap="flat" cmpd="sng">
              <a:solidFill>
                <a:srgbClr val="D8D8D8"/>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Clr>
                  <a:srgbClr val="000000"/>
                </a:buClr>
                <a:buSzPts val="1350"/>
                <a:buFont typeface="Arial"/>
                <a:buNone/>
              </a:pPr>
              <a:endParaRPr sz="1350" b="0" i="0" u="none" strike="noStrike" cap="none">
                <a:solidFill>
                  <a:srgbClr val="000000"/>
                </a:solidFill>
                <a:latin typeface="Arial"/>
                <a:ea typeface="Arial"/>
                <a:cs typeface="Arial"/>
                <a:sym typeface="Arial"/>
              </a:endParaRPr>
            </a:p>
          </p:txBody>
        </p:sp>
        <p:sp>
          <p:nvSpPr>
            <p:cNvPr id="267" name="Google Shape;267;p21"/>
            <p:cNvSpPr/>
            <p:nvPr/>
          </p:nvSpPr>
          <p:spPr>
            <a:xfrm>
              <a:off x="4803203" y="6087656"/>
              <a:ext cx="723900" cy="1141413"/>
            </a:xfrm>
            <a:custGeom>
              <a:avLst/>
              <a:gdLst/>
              <a:ahLst/>
              <a:cxnLst/>
              <a:rect l="l" t="t" r="r" b="b"/>
              <a:pathLst>
                <a:path w="456" h="719" extrusionOk="0">
                  <a:moveTo>
                    <a:pt x="456" y="0"/>
                  </a:moveTo>
                  <a:lnTo>
                    <a:pt x="456" y="555"/>
                  </a:lnTo>
                  <a:lnTo>
                    <a:pt x="0" y="719"/>
                  </a:lnTo>
                  <a:lnTo>
                    <a:pt x="0" y="164"/>
                  </a:lnTo>
                  <a:lnTo>
                    <a:pt x="456" y="0"/>
                  </a:lnTo>
                  <a:close/>
                </a:path>
              </a:pathLst>
            </a:custGeom>
            <a:solidFill>
              <a:srgbClr val="642672">
                <a:alpha val="68627"/>
              </a:srgbClr>
            </a:solidFill>
            <a:ln>
              <a:noFill/>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Clr>
                  <a:srgbClr val="000000"/>
                </a:buClr>
                <a:buSzPts val="1350"/>
                <a:buFont typeface="Arial"/>
                <a:buNone/>
              </a:pPr>
              <a:endParaRPr sz="1350" b="0" i="0" u="none" strike="noStrike" cap="none">
                <a:solidFill>
                  <a:srgbClr val="000000"/>
                </a:solidFill>
                <a:latin typeface="Arial"/>
                <a:ea typeface="Arial"/>
                <a:cs typeface="Arial"/>
                <a:sym typeface="Arial"/>
              </a:endParaRPr>
            </a:p>
          </p:txBody>
        </p:sp>
        <p:sp>
          <p:nvSpPr>
            <p:cNvPr id="268" name="Google Shape;268;p21"/>
            <p:cNvSpPr/>
            <p:nvPr/>
          </p:nvSpPr>
          <p:spPr>
            <a:xfrm>
              <a:off x="4055491" y="5817781"/>
              <a:ext cx="1471613" cy="530225"/>
            </a:xfrm>
            <a:custGeom>
              <a:avLst/>
              <a:gdLst/>
              <a:ahLst/>
              <a:cxnLst/>
              <a:rect l="l" t="t" r="r" b="b"/>
              <a:pathLst>
                <a:path w="927" h="334" extrusionOk="0">
                  <a:moveTo>
                    <a:pt x="456" y="0"/>
                  </a:moveTo>
                  <a:lnTo>
                    <a:pt x="927" y="170"/>
                  </a:lnTo>
                  <a:lnTo>
                    <a:pt x="471" y="334"/>
                  </a:lnTo>
                  <a:lnTo>
                    <a:pt x="0" y="164"/>
                  </a:lnTo>
                  <a:lnTo>
                    <a:pt x="456" y="0"/>
                  </a:lnTo>
                  <a:close/>
                </a:path>
              </a:pathLst>
            </a:custGeom>
            <a:solidFill>
              <a:srgbClr val="642672">
                <a:alpha val="68627"/>
              </a:srgbClr>
            </a:solidFill>
            <a:ln>
              <a:noFill/>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Clr>
                  <a:srgbClr val="000000"/>
                </a:buClr>
                <a:buSzPts val="1350"/>
                <a:buFont typeface="Arial"/>
                <a:buNone/>
              </a:pPr>
              <a:endParaRPr sz="1350" b="0" i="0" u="none" strike="noStrike" cap="none">
                <a:solidFill>
                  <a:srgbClr val="000000"/>
                </a:solidFill>
                <a:latin typeface="Arial"/>
                <a:ea typeface="Arial"/>
                <a:cs typeface="Arial"/>
                <a:sym typeface="Arial"/>
              </a:endParaRPr>
            </a:p>
          </p:txBody>
        </p:sp>
        <p:sp>
          <p:nvSpPr>
            <p:cNvPr id="269" name="Google Shape;269;p21"/>
            <p:cNvSpPr/>
            <p:nvPr/>
          </p:nvSpPr>
          <p:spPr>
            <a:xfrm rot="10800000">
              <a:off x="4998466" y="6516181"/>
              <a:ext cx="365125" cy="608013"/>
            </a:xfrm>
            <a:custGeom>
              <a:avLst/>
              <a:gdLst/>
              <a:ahLst/>
              <a:cxnLst/>
              <a:rect l="l" t="t" r="r" b="b"/>
              <a:pathLst>
                <a:path w="230" h="383" extrusionOk="0">
                  <a:moveTo>
                    <a:pt x="112" y="0"/>
                  </a:moveTo>
                  <a:lnTo>
                    <a:pt x="230" y="129"/>
                  </a:lnTo>
                  <a:lnTo>
                    <a:pt x="185" y="145"/>
                  </a:lnTo>
                  <a:lnTo>
                    <a:pt x="185" y="333"/>
                  </a:lnTo>
                  <a:lnTo>
                    <a:pt x="49" y="383"/>
                  </a:lnTo>
                  <a:lnTo>
                    <a:pt x="50" y="191"/>
                  </a:lnTo>
                  <a:lnTo>
                    <a:pt x="0" y="209"/>
                  </a:lnTo>
                  <a:lnTo>
                    <a:pt x="112" y="0"/>
                  </a:lnTo>
                  <a:close/>
                </a:path>
              </a:pathLst>
            </a:custGeom>
            <a:solidFill>
              <a:srgbClr val="DEDEE0">
                <a:alpha val="48627"/>
              </a:srgbClr>
            </a:solidFill>
            <a:ln>
              <a:noFill/>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Clr>
                  <a:srgbClr val="000000"/>
                </a:buClr>
                <a:buSzPts val="1350"/>
                <a:buFont typeface="Arial"/>
                <a:buNone/>
              </a:pPr>
              <a:endParaRPr sz="1350" b="0" i="0" u="none" strike="noStrike" cap="none">
                <a:solidFill>
                  <a:srgbClr val="000000"/>
                </a:solidFill>
                <a:latin typeface="Arial"/>
                <a:ea typeface="Arial"/>
                <a:cs typeface="Arial"/>
                <a:sym typeface="Arial"/>
              </a:endParaRPr>
            </a:p>
          </p:txBody>
        </p:sp>
      </p:grpSp>
      <p:sp>
        <p:nvSpPr>
          <p:cNvPr id="270" name="Google Shape;270;p21"/>
          <p:cNvSpPr txBox="1"/>
          <p:nvPr/>
        </p:nvSpPr>
        <p:spPr>
          <a:xfrm>
            <a:off x="339725" y="1078150"/>
            <a:ext cx="8250000" cy="480300"/>
          </a:xfrm>
          <a:prstGeom prst="rect">
            <a:avLst/>
          </a:prstGeom>
          <a:noFill/>
          <a:ln>
            <a:noFill/>
          </a:ln>
        </p:spPr>
        <p:txBody>
          <a:bodyPr spcFirstLastPara="1" wrap="square" lIns="91425" tIns="45700" rIns="91425" bIns="45700" anchor="t" anchorCtr="0">
            <a:spAutoFit/>
          </a:bodyPr>
          <a:lstStyle/>
          <a:p>
            <a:pPr marL="0" marR="0" lvl="0" indent="0" algn="l" rtl="0">
              <a:lnSpc>
                <a:spcPct val="90000"/>
              </a:lnSpc>
              <a:spcBef>
                <a:spcPts val="0"/>
              </a:spcBef>
              <a:spcAft>
                <a:spcPts val="0"/>
              </a:spcAft>
              <a:buClr>
                <a:srgbClr val="000000"/>
              </a:buClr>
              <a:buSzPts val="1800"/>
              <a:buFont typeface="Arial"/>
              <a:buNone/>
            </a:pPr>
            <a:r>
              <a:rPr lang="en-US" sz="1400" b="0" i="0" u="none" strike="noStrike" cap="none">
                <a:solidFill>
                  <a:schemeClr val="dk1"/>
                </a:solidFill>
                <a:latin typeface="Arial"/>
                <a:ea typeface="Arial"/>
                <a:cs typeface="Arial"/>
                <a:sym typeface="Arial"/>
              </a:rPr>
              <a:t>Job Classification Framework, or “Job Architecture”, is a systematic way of organizing the type and level of work performed within an organization</a:t>
            </a:r>
            <a:endParaRPr sz="1400" b="0" i="0" u="none" strike="noStrike" cap="none">
              <a:solidFill>
                <a:srgbClr val="000000"/>
              </a:solidFill>
              <a:latin typeface="Arial"/>
              <a:ea typeface="Arial"/>
              <a:cs typeface="Arial"/>
              <a:sym typeface="Arial"/>
            </a:endParaRPr>
          </a:p>
        </p:txBody>
      </p:sp>
      <p:sp>
        <p:nvSpPr>
          <p:cNvPr id="271" name="Google Shape;271;p21"/>
          <p:cNvSpPr txBox="1"/>
          <p:nvPr/>
        </p:nvSpPr>
        <p:spPr>
          <a:xfrm>
            <a:off x="7639219" y="6467762"/>
            <a:ext cx="1219200" cy="369332"/>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272" name="Google Shape;272;p21"/>
          <p:cNvPicPr preferRelativeResize="0"/>
          <p:nvPr/>
        </p:nvPicPr>
        <p:blipFill rotWithShape="1">
          <a:blip r:embed="rId3">
            <a:alphaModFix/>
          </a:blip>
          <a:srcRect/>
          <a:stretch/>
        </p:blipFill>
        <p:spPr>
          <a:xfrm>
            <a:off x="0" y="6477000"/>
            <a:ext cx="9144000" cy="381000"/>
          </a:xfrm>
          <a:prstGeom prst="rect">
            <a:avLst/>
          </a:prstGeom>
          <a:noFill/>
          <a:ln>
            <a:noFill/>
          </a:ln>
        </p:spPr>
      </p:pic>
      <p:pic>
        <p:nvPicPr>
          <p:cNvPr id="273" name="Google Shape;273;p21"/>
          <p:cNvPicPr preferRelativeResize="0"/>
          <p:nvPr/>
        </p:nvPicPr>
        <p:blipFill rotWithShape="1">
          <a:blip r:embed="rId4">
            <a:alphaModFix/>
          </a:blip>
          <a:srcRect/>
          <a:stretch/>
        </p:blipFill>
        <p:spPr>
          <a:xfrm>
            <a:off x="6343681" y="6609651"/>
            <a:ext cx="2650863" cy="15141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p22"/>
          <p:cNvSpPr txBox="1">
            <a:spLocks noGrp="1"/>
          </p:cNvSpPr>
          <p:nvPr>
            <p:ph type="title" idx="4294967295"/>
          </p:nvPr>
        </p:nvSpPr>
        <p:spPr>
          <a:xfrm>
            <a:off x="304800" y="381000"/>
            <a:ext cx="8915400" cy="9144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1400"/>
              <a:buNone/>
            </a:pPr>
            <a:r>
              <a:rPr lang="en-US"/>
              <a:t>Phase 3 - Job Architecture</a:t>
            </a:r>
            <a:br>
              <a:rPr lang="en-US" sz="3200"/>
            </a:br>
            <a:r>
              <a:rPr lang="en-US" sz="2400" i="1"/>
              <a:t>Job Families </a:t>
            </a:r>
            <a:endParaRPr i="1"/>
          </a:p>
        </p:txBody>
      </p:sp>
      <p:graphicFrame>
        <p:nvGraphicFramePr>
          <p:cNvPr id="280" name="Google Shape;280;p22"/>
          <p:cNvGraphicFramePr/>
          <p:nvPr/>
        </p:nvGraphicFramePr>
        <p:xfrm>
          <a:off x="277342" y="2222319"/>
          <a:ext cx="8589300" cy="3694950"/>
        </p:xfrm>
        <a:graphic>
          <a:graphicData uri="http://schemas.openxmlformats.org/drawingml/2006/table">
            <a:tbl>
              <a:tblPr firstRow="1" bandRow="1">
                <a:noFill/>
                <a:tableStyleId>{49F9BEDD-3985-46F6-8823-0DB10B9EB037}</a:tableStyleId>
              </a:tblPr>
              <a:tblGrid>
                <a:gridCol w="2147325">
                  <a:extLst>
                    <a:ext uri="{9D8B030D-6E8A-4147-A177-3AD203B41FA5}">
                      <a16:colId xmlns:a16="http://schemas.microsoft.com/office/drawing/2014/main" val="20000"/>
                    </a:ext>
                  </a:extLst>
                </a:gridCol>
                <a:gridCol w="2147325">
                  <a:extLst>
                    <a:ext uri="{9D8B030D-6E8A-4147-A177-3AD203B41FA5}">
                      <a16:colId xmlns:a16="http://schemas.microsoft.com/office/drawing/2014/main" val="20001"/>
                    </a:ext>
                  </a:extLst>
                </a:gridCol>
                <a:gridCol w="2147325">
                  <a:extLst>
                    <a:ext uri="{9D8B030D-6E8A-4147-A177-3AD203B41FA5}">
                      <a16:colId xmlns:a16="http://schemas.microsoft.com/office/drawing/2014/main" val="20002"/>
                    </a:ext>
                  </a:extLst>
                </a:gridCol>
                <a:gridCol w="2147325">
                  <a:extLst>
                    <a:ext uri="{9D8B030D-6E8A-4147-A177-3AD203B41FA5}">
                      <a16:colId xmlns:a16="http://schemas.microsoft.com/office/drawing/2014/main" val="20003"/>
                    </a:ext>
                  </a:extLst>
                </a:gridCol>
              </a:tblGrid>
              <a:tr h="614625">
                <a:tc>
                  <a:txBody>
                    <a:bodyPr/>
                    <a:lstStyle/>
                    <a:p>
                      <a:pPr marL="0" marR="0" lvl="0" indent="0" algn="ctr" rtl="0">
                        <a:lnSpc>
                          <a:spcPct val="100000"/>
                        </a:lnSpc>
                        <a:spcBef>
                          <a:spcPts val="0"/>
                        </a:spcBef>
                        <a:spcAft>
                          <a:spcPts val="0"/>
                        </a:spcAft>
                        <a:buClr>
                          <a:srgbClr val="000000"/>
                        </a:buClr>
                        <a:buSzPts val="1400"/>
                        <a:buFont typeface="Arial"/>
                        <a:buNone/>
                      </a:pPr>
                      <a:r>
                        <a:rPr lang="en-US" sz="1200" b="1" u="none" strike="noStrike" cap="none">
                          <a:solidFill>
                            <a:srgbClr val="FFFFFF"/>
                          </a:solidFill>
                          <a:latin typeface="Arial"/>
                          <a:ea typeface="Arial"/>
                          <a:cs typeface="Arial"/>
                          <a:sym typeface="Arial"/>
                        </a:rPr>
                        <a:t>Academic Program Management &amp; Instructional Services </a:t>
                      </a:r>
                      <a:endParaRPr sz="1200" u="none" strike="noStrike" cap="none">
                        <a:latin typeface="Arial"/>
                        <a:ea typeface="Arial"/>
                        <a:cs typeface="Arial"/>
                        <a:sym typeface="Arial"/>
                      </a:endParaRPr>
                    </a:p>
                  </a:txBody>
                  <a:tcPr marL="68575" marR="68575" marT="0" marB="0" anchor="ctr">
                    <a:lnL w="38100" cap="flat" cmpd="sng">
                      <a:solidFill>
                        <a:schemeClr val="lt1"/>
                      </a:solidFill>
                      <a:prstDash val="solid"/>
                      <a:round/>
                      <a:headEnd type="none" w="sm" len="sm"/>
                      <a:tailEnd type="none" w="sm" len="sm"/>
                    </a:lnL>
                    <a:lnR w="381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dk1"/>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200" b="1" u="none" strike="noStrike" cap="none">
                          <a:solidFill>
                            <a:srgbClr val="FFFFFF"/>
                          </a:solidFill>
                          <a:latin typeface="Arial"/>
                          <a:ea typeface="Arial"/>
                          <a:cs typeface="Arial"/>
                          <a:sym typeface="Arial"/>
                        </a:rPr>
                        <a:t>Administrative Services</a:t>
                      </a:r>
                      <a:endParaRPr sz="1200" u="none" strike="noStrike" cap="none">
                        <a:latin typeface="Arial"/>
                        <a:ea typeface="Arial"/>
                        <a:cs typeface="Arial"/>
                        <a:sym typeface="Arial"/>
                      </a:endParaRPr>
                    </a:p>
                  </a:txBody>
                  <a:tcPr marL="68575" marR="68575" marT="0" marB="0" anchor="ctr">
                    <a:lnL w="38100" cap="flat" cmpd="sng">
                      <a:solidFill>
                        <a:schemeClr val="lt1"/>
                      </a:solidFill>
                      <a:prstDash val="solid"/>
                      <a:round/>
                      <a:headEnd type="none" w="sm" len="sm"/>
                      <a:tailEnd type="none" w="sm" len="sm"/>
                    </a:lnL>
                    <a:lnR w="381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dk1"/>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200" b="1" u="none" strike="noStrike" cap="none">
                          <a:solidFill>
                            <a:srgbClr val="FFFFFF"/>
                          </a:solidFill>
                          <a:latin typeface="Arial"/>
                          <a:ea typeface="Arial"/>
                          <a:cs typeface="Arial"/>
                          <a:sym typeface="Arial"/>
                        </a:rPr>
                        <a:t>Advancement</a:t>
                      </a:r>
                      <a:endParaRPr sz="1200" u="none" strike="noStrike" cap="none"/>
                    </a:p>
                  </a:txBody>
                  <a:tcPr marL="68575" marR="68575" marT="0" marB="0" anchor="ctr">
                    <a:lnL w="38100" cap="flat" cmpd="sng">
                      <a:solidFill>
                        <a:schemeClr val="lt1"/>
                      </a:solidFill>
                      <a:prstDash val="solid"/>
                      <a:round/>
                      <a:headEnd type="none" w="sm" len="sm"/>
                      <a:tailEnd type="none" w="sm" len="sm"/>
                    </a:lnL>
                    <a:lnR w="381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dk1"/>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200" b="1" u="none" strike="noStrike" cap="none">
                          <a:solidFill>
                            <a:srgbClr val="FFFFFF"/>
                          </a:solidFill>
                          <a:latin typeface="Arial"/>
                          <a:ea typeface="Arial"/>
                          <a:cs typeface="Arial"/>
                          <a:sym typeface="Arial"/>
                        </a:rPr>
                        <a:t>Athletic Coaching, Training, &amp; Program Management </a:t>
                      </a:r>
                      <a:endParaRPr sz="1200" u="none" strike="noStrike" cap="none">
                        <a:latin typeface="Arial"/>
                        <a:ea typeface="Arial"/>
                        <a:cs typeface="Arial"/>
                        <a:sym typeface="Arial"/>
                      </a:endParaRPr>
                    </a:p>
                  </a:txBody>
                  <a:tcPr marL="68575" marR="68575" marT="0" marB="0" anchor="ctr">
                    <a:lnL w="38100" cap="flat" cmpd="sng">
                      <a:solidFill>
                        <a:schemeClr val="lt1"/>
                      </a:solidFill>
                      <a:prstDash val="solid"/>
                      <a:round/>
                      <a:headEnd type="none" w="sm" len="sm"/>
                      <a:tailEnd type="none" w="sm" len="sm"/>
                    </a:lnL>
                    <a:lnR w="381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dk1"/>
                    </a:solidFill>
                  </a:tcPr>
                </a:tc>
                <a:extLst>
                  <a:ext uri="{0D108BD9-81ED-4DB2-BD59-A6C34878D82A}">
                    <a16:rowId xmlns:a16="http://schemas.microsoft.com/office/drawing/2014/main" val="10000"/>
                  </a:ext>
                </a:extLst>
              </a:tr>
              <a:tr h="614625">
                <a:tc>
                  <a:txBody>
                    <a:bodyPr/>
                    <a:lstStyle/>
                    <a:p>
                      <a:pPr marL="0" marR="0" lvl="0" indent="0" algn="ctr" rtl="0">
                        <a:lnSpc>
                          <a:spcPct val="100000"/>
                        </a:lnSpc>
                        <a:spcBef>
                          <a:spcPts val="0"/>
                        </a:spcBef>
                        <a:spcAft>
                          <a:spcPts val="0"/>
                        </a:spcAft>
                        <a:buClr>
                          <a:srgbClr val="FFFFFF"/>
                        </a:buClr>
                        <a:buSzPts val="1400"/>
                        <a:buFont typeface="Arial"/>
                        <a:buNone/>
                      </a:pPr>
                      <a:r>
                        <a:rPr lang="en-US" sz="1200" b="1" u="none" strike="noStrike" cap="none">
                          <a:solidFill>
                            <a:srgbClr val="FFFFFF"/>
                          </a:solidFill>
                          <a:latin typeface="Arial"/>
                          <a:ea typeface="Arial"/>
                          <a:cs typeface="Arial"/>
                          <a:sym typeface="Arial"/>
                        </a:rPr>
                        <a:t>Auxiliary Services</a:t>
                      </a:r>
                      <a:endParaRPr sz="1200" u="none" strike="noStrike" cap="none"/>
                    </a:p>
                  </a:txBody>
                  <a:tcPr marL="68575" marR="68575" marT="0" marB="0" anchor="ctr">
                    <a:lnL w="38100" cap="flat" cmpd="sng">
                      <a:solidFill>
                        <a:schemeClr val="lt1"/>
                      </a:solidFill>
                      <a:prstDash val="solid"/>
                      <a:round/>
                      <a:headEnd type="none" w="sm" len="sm"/>
                      <a:tailEnd type="none" w="sm" len="sm"/>
                    </a:lnL>
                    <a:lnR w="381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dk1"/>
                    </a:solidFill>
                  </a:tcPr>
                </a:tc>
                <a:tc>
                  <a:txBody>
                    <a:bodyPr/>
                    <a:lstStyle/>
                    <a:p>
                      <a:pPr marL="0" marR="0" lvl="0" indent="0" algn="ctr" rtl="0">
                        <a:lnSpc>
                          <a:spcPct val="100000"/>
                        </a:lnSpc>
                        <a:spcBef>
                          <a:spcPts val="0"/>
                        </a:spcBef>
                        <a:spcAft>
                          <a:spcPts val="0"/>
                        </a:spcAft>
                        <a:buClr>
                          <a:srgbClr val="FFFFFF"/>
                        </a:buClr>
                        <a:buSzPts val="1400"/>
                        <a:buFont typeface="Arial"/>
                        <a:buNone/>
                      </a:pPr>
                      <a:r>
                        <a:rPr lang="en-US" sz="1200" b="1" u="none" strike="noStrike" cap="none">
                          <a:solidFill>
                            <a:srgbClr val="FFFFFF"/>
                          </a:solidFill>
                          <a:latin typeface="Arial"/>
                          <a:ea typeface="Arial"/>
                          <a:cs typeface="Arial"/>
                          <a:sym typeface="Arial"/>
                        </a:rPr>
                        <a:t>Community Safety &amp; Law Enforcement </a:t>
                      </a:r>
                      <a:endParaRPr sz="1200" u="none" strike="noStrike" cap="none">
                        <a:latin typeface="Arial"/>
                        <a:ea typeface="Arial"/>
                        <a:cs typeface="Arial"/>
                        <a:sym typeface="Arial"/>
                      </a:endParaRPr>
                    </a:p>
                  </a:txBody>
                  <a:tcPr marL="68575" marR="68575" marT="0" marB="0" anchor="ctr">
                    <a:lnL w="38100" cap="flat" cmpd="sng">
                      <a:solidFill>
                        <a:schemeClr val="lt1"/>
                      </a:solidFill>
                      <a:prstDash val="solid"/>
                      <a:round/>
                      <a:headEnd type="none" w="sm" len="sm"/>
                      <a:tailEnd type="none" w="sm" len="sm"/>
                    </a:lnL>
                    <a:lnR w="381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dk1"/>
                    </a:solidFill>
                  </a:tcPr>
                </a:tc>
                <a:tc>
                  <a:txBody>
                    <a:bodyPr/>
                    <a:lstStyle/>
                    <a:p>
                      <a:pPr marL="0" marR="0" lvl="0" indent="0" algn="ctr" rtl="0">
                        <a:lnSpc>
                          <a:spcPct val="100000"/>
                        </a:lnSpc>
                        <a:spcBef>
                          <a:spcPts val="0"/>
                        </a:spcBef>
                        <a:spcAft>
                          <a:spcPts val="0"/>
                        </a:spcAft>
                        <a:buClr>
                          <a:srgbClr val="FFFFFF"/>
                        </a:buClr>
                        <a:buSzPts val="1400"/>
                        <a:buFont typeface="Arial"/>
                        <a:buNone/>
                      </a:pPr>
                      <a:r>
                        <a:rPr lang="en-US" sz="1200" b="1" u="none" strike="noStrike" cap="none">
                          <a:solidFill>
                            <a:srgbClr val="FFFFFF"/>
                          </a:solidFill>
                          <a:latin typeface="Arial"/>
                          <a:ea typeface="Arial"/>
                          <a:cs typeface="Arial"/>
                          <a:sym typeface="Arial"/>
                        </a:rPr>
                        <a:t>Data Analytics &amp; Business Intelligence </a:t>
                      </a:r>
                      <a:endParaRPr sz="1200" u="none" strike="noStrike" cap="none">
                        <a:latin typeface="Arial"/>
                        <a:ea typeface="Arial"/>
                        <a:cs typeface="Arial"/>
                        <a:sym typeface="Arial"/>
                      </a:endParaRPr>
                    </a:p>
                  </a:txBody>
                  <a:tcPr marL="68575" marR="68575" marT="0" marB="0" anchor="ctr">
                    <a:lnL w="38100" cap="flat" cmpd="sng">
                      <a:solidFill>
                        <a:schemeClr val="lt1"/>
                      </a:solidFill>
                      <a:prstDash val="solid"/>
                      <a:round/>
                      <a:headEnd type="none" w="sm" len="sm"/>
                      <a:tailEnd type="none" w="sm" len="sm"/>
                    </a:lnL>
                    <a:lnR w="381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dk1"/>
                    </a:solidFill>
                  </a:tcPr>
                </a:tc>
                <a:tc>
                  <a:txBody>
                    <a:bodyPr/>
                    <a:lstStyle/>
                    <a:p>
                      <a:pPr marL="0" marR="0" lvl="0" indent="0" algn="ctr" rtl="0">
                        <a:lnSpc>
                          <a:spcPct val="100000"/>
                        </a:lnSpc>
                        <a:spcBef>
                          <a:spcPts val="0"/>
                        </a:spcBef>
                        <a:spcAft>
                          <a:spcPts val="0"/>
                        </a:spcAft>
                        <a:buClr>
                          <a:srgbClr val="FFFFFF"/>
                        </a:buClr>
                        <a:buSzPts val="1400"/>
                        <a:buFont typeface="Arial"/>
                        <a:buNone/>
                      </a:pPr>
                      <a:r>
                        <a:rPr lang="en-US" sz="1200" b="1" u="none" strike="noStrike" cap="none">
                          <a:solidFill>
                            <a:srgbClr val="FFFFFF"/>
                          </a:solidFill>
                          <a:latin typeface="Arial"/>
                          <a:ea typeface="Arial"/>
                          <a:cs typeface="Arial"/>
                          <a:sym typeface="Arial"/>
                        </a:rPr>
                        <a:t>Diversity &amp; Inclusion </a:t>
                      </a:r>
                      <a:endParaRPr sz="1200" u="none" strike="noStrike" cap="none">
                        <a:latin typeface="Arial"/>
                        <a:ea typeface="Arial"/>
                        <a:cs typeface="Arial"/>
                        <a:sym typeface="Arial"/>
                      </a:endParaRPr>
                    </a:p>
                  </a:txBody>
                  <a:tcPr marL="68575" marR="68575" marT="0" marB="0" anchor="ctr">
                    <a:lnL w="38100" cap="flat" cmpd="sng">
                      <a:solidFill>
                        <a:schemeClr val="lt1"/>
                      </a:solidFill>
                      <a:prstDash val="solid"/>
                      <a:round/>
                      <a:headEnd type="none" w="sm" len="sm"/>
                      <a:tailEnd type="none" w="sm" len="sm"/>
                    </a:lnL>
                    <a:lnR w="381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dk1"/>
                    </a:solidFill>
                  </a:tcPr>
                </a:tc>
                <a:extLst>
                  <a:ext uri="{0D108BD9-81ED-4DB2-BD59-A6C34878D82A}">
                    <a16:rowId xmlns:a16="http://schemas.microsoft.com/office/drawing/2014/main" val="10001"/>
                  </a:ext>
                </a:extLst>
              </a:tr>
              <a:tr h="614625">
                <a:tc>
                  <a:txBody>
                    <a:bodyPr/>
                    <a:lstStyle/>
                    <a:p>
                      <a:pPr marL="0" marR="0" lvl="0" indent="0" algn="ctr" rtl="0">
                        <a:lnSpc>
                          <a:spcPct val="100000"/>
                        </a:lnSpc>
                        <a:spcBef>
                          <a:spcPts val="0"/>
                        </a:spcBef>
                        <a:spcAft>
                          <a:spcPts val="0"/>
                        </a:spcAft>
                        <a:buClr>
                          <a:srgbClr val="FFFFFF"/>
                        </a:buClr>
                        <a:buSzPts val="1400"/>
                        <a:buFont typeface="Arial"/>
                        <a:buNone/>
                      </a:pPr>
                      <a:r>
                        <a:rPr lang="en-US" sz="1200" b="1" u="none" strike="noStrike" cap="none">
                          <a:solidFill>
                            <a:srgbClr val="FFFFFF"/>
                          </a:solidFill>
                          <a:latin typeface="Arial"/>
                          <a:ea typeface="Arial"/>
                          <a:cs typeface="Arial"/>
                          <a:sym typeface="Arial"/>
                        </a:rPr>
                        <a:t>Enrollment Management, Admissions, &amp; Financial Aid </a:t>
                      </a:r>
                      <a:endParaRPr sz="1200" u="none" strike="noStrike" cap="none"/>
                    </a:p>
                  </a:txBody>
                  <a:tcPr marL="68575" marR="68575" marT="0" marB="0" anchor="ctr">
                    <a:lnL w="38100" cap="flat" cmpd="sng">
                      <a:solidFill>
                        <a:schemeClr val="lt1"/>
                      </a:solidFill>
                      <a:prstDash val="solid"/>
                      <a:round/>
                      <a:headEnd type="none" w="sm" len="sm"/>
                      <a:tailEnd type="none" w="sm" len="sm"/>
                    </a:lnL>
                    <a:lnR w="381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dk1"/>
                    </a:solidFill>
                  </a:tcPr>
                </a:tc>
                <a:tc>
                  <a:txBody>
                    <a:bodyPr/>
                    <a:lstStyle/>
                    <a:p>
                      <a:pPr marL="0" marR="0" lvl="0" indent="0" algn="ctr" rtl="0">
                        <a:lnSpc>
                          <a:spcPct val="100000"/>
                        </a:lnSpc>
                        <a:spcBef>
                          <a:spcPts val="0"/>
                        </a:spcBef>
                        <a:spcAft>
                          <a:spcPts val="0"/>
                        </a:spcAft>
                        <a:buClr>
                          <a:srgbClr val="FFFFFF"/>
                        </a:buClr>
                        <a:buSzPts val="1400"/>
                        <a:buFont typeface="Arial"/>
                        <a:buNone/>
                      </a:pPr>
                      <a:r>
                        <a:rPr lang="en-US" sz="1200" b="1" u="none" strike="noStrike" cap="none">
                          <a:solidFill>
                            <a:srgbClr val="FFFFFF"/>
                          </a:solidFill>
                          <a:latin typeface="Arial"/>
                          <a:ea typeface="Arial"/>
                          <a:cs typeface="Arial"/>
                          <a:sym typeface="Arial"/>
                        </a:rPr>
                        <a:t>External Relations, Communications, &amp; Marketing </a:t>
                      </a:r>
                      <a:endParaRPr sz="1200" u="none" strike="noStrike" cap="none"/>
                    </a:p>
                  </a:txBody>
                  <a:tcPr marL="68575" marR="68575" marT="0" marB="0" anchor="ctr">
                    <a:lnL w="38100" cap="flat" cmpd="sng">
                      <a:solidFill>
                        <a:schemeClr val="lt1"/>
                      </a:solidFill>
                      <a:prstDash val="solid"/>
                      <a:round/>
                      <a:headEnd type="none" w="sm" len="sm"/>
                      <a:tailEnd type="none" w="sm" len="sm"/>
                    </a:lnL>
                    <a:lnR w="381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dk1"/>
                    </a:solidFill>
                  </a:tcPr>
                </a:tc>
                <a:tc>
                  <a:txBody>
                    <a:bodyPr/>
                    <a:lstStyle/>
                    <a:p>
                      <a:pPr marL="0" marR="0" lvl="0" indent="0" algn="ctr" rtl="0">
                        <a:lnSpc>
                          <a:spcPct val="100000"/>
                        </a:lnSpc>
                        <a:spcBef>
                          <a:spcPts val="0"/>
                        </a:spcBef>
                        <a:spcAft>
                          <a:spcPts val="0"/>
                        </a:spcAft>
                        <a:buClr>
                          <a:srgbClr val="FFFFFF"/>
                        </a:buClr>
                        <a:buSzPts val="1400"/>
                        <a:buFont typeface="Arial"/>
                        <a:buNone/>
                      </a:pPr>
                      <a:r>
                        <a:rPr lang="en-US" sz="1200" b="1" u="none" strike="noStrike" cap="none">
                          <a:solidFill>
                            <a:srgbClr val="FFFFFF"/>
                          </a:solidFill>
                          <a:latin typeface="Arial"/>
                          <a:ea typeface="Arial"/>
                          <a:cs typeface="Arial"/>
                          <a:sym typeface="Arial"/>
                        </a:rPr>
                        <a:t>Facilities Maintenance, Planning, Engineering, &amp; Construction </a:t>
                      </a:r>
                      <a:endParaRPr sz="1200" u="none" strike="noStrike" cap="none"/>
                    </a:p>
                  </a:txBody>
                  <a:tcPr marL="68575" marR="68575" marT="0" marB="0" anchor="ctr">
                    <a:lnL w="38100" cap="flat" cmpd="sng">
                      <a:solidFill>
                        <a:schemeClr val="lt1"/>
                      </a:solidFill>
                      <a:prstDash val="solid"/>
                      <a:round/>
                      <a:headEnd type="none" w="sm" len="sm"/>
                      <a:tailEnd type="none" w="sm" len="sm"/>
                    </a:lnL>
                    <a:lnR w="381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dk1"/>
                    </a:solidFill>
                  </a:tcPr>
                </a:tc>
                <a:tc>
                  <a:txBody>
                    <a:bodyPr/>
                    <a:lstStyle/>
                    <a:p>
                      <a:pPr marL="0" marR="0" lvl="0" indent="0" algn="ctr" rtl="0">
                        <a:lnSpc>
                          <a:spcPct val="100000"/>
                        </a:lnSpc>
                        <a:spcBef>
                          <a:spcPts val="0"/>
                        </a:spcBef>
                        <a:spcAft>
                          <a:spcPts val="0"/>
                        </a:spcAft>
                        <a:buClr>
                          <a:srgbClr val="FFFFFF"/>
                        </a:buClr>
                        <a:buSzPts val="1400"/>
                        <a:buFont typeface="Arial"/>
                        <a:buNone/>
                      </a:pPr>
                      <a:r>
                        <a:rPr lang="en-US" sz="1200" b="1" u="none" strike="noStrike" cap="none">
                          <a:solidFill>
                            <a:srgbClr val="FFFFFF"/>
                          </a:solidFill>
                          <a:latin typeface="Arial"/>
                          <a:ea typeface="Arial"/>
                          <a:cs typeface="Arial"/>
                          <a:sym typeface="Arial"/>
                        </a:rPr>
                        <a:t>Financial Operations &amp; Management </a:t>
                      </a:r>
                      <a:endParaRPr sz="1200" u="none" strike="noStrike" cap="none"/>
                    </a:p>
                  </a:txBody>
                  <a:tcPr marL="68575" marR="68575" marT="0" marB="0" anchor="ctr">
                    <a:lnL w="38100" cap="flat" cmpd="sng">
                      <a:solidFill>
                        <a:schemeClr val="lt1"/>
                      </a:solidFill>
                      <a:prstDash val="solid"/>
                      <a:round/>
                      <a:headEnd type="none" w="sm" len="sm"/>
                      <a:tailEnd type="none" w="sm" len="sm"/>
                    </a:lnL>
                    <a:lnR w="381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dk1"/>
                    </a:solidFill>
                  </a:tcPr>
                </a:tc>
                <a:extLst>
                  <a:ext uri="{0D108BD9-81ED-4DB2-BD59-A6C34878D82A}">
                    <a16:rowId xmlns:a16="http://schemas.microsoft.com/office/drawing/2014/main" val="10002"/>
                  </a:ext>
                </a:extLst>
              </a:tr>
              <a:tr h="614625">
                <a:tc>
                  <a:txBody>
                    <a:bodyPr/>
                    <a:lstStyle/>
                    <a:p>
                      <a:pPr marL="0" marR="0" lvl="0" indent="0" algn="ctr" rtl="0">
                        <a:lnSpc>
                          <a:spcPct val="100000"/>
                        </a:lnSpc>
                        <a:spcBef>
                          <a:spcPts val="0"/>
                        </a:spcBef>
                        <a:spcAft>
                          <a:spcPts val="0"/>
                        </a:spcAft>
                        <a:buClr>
                          <a:srgbClr val="FFFFFF"/>
                        </a:buClr>
                        <a:buSzPts val="1400"/>
                        <a:buFont typeface="Arial"/>
                        <a:buNone/>
                      </a:pPr>
                      <a:r>
                        <a:rPr lang="en-US" sz="1200" b="1" u="none" strike="noStrike" cap="none">
                          <a:solidFill>
                            <a:srgbClr val="FFFFFF"/>
                          </a:solidFill>
                          <a:latin typeface="Arial"/>
                          <a:ea typeface="Arial"/>
                          <a:cs typeface="Arial"/>
                          <a:sym typeface="Arial"/>
                        </a:rPr>
                        <a:t>Health &amp; Wellness Support </a:t>
                      </a:r>
                      <a:endParaRPr sz="1200" u="none" strike="noStrike" cap="none"/>
                    </a:p>
                  </a:txBody>
                  <a:tcPr marL="0" marR="0" marT="0" marB="0" anchor="ctr">
                    <a:lnL w="38100" cap="flat" cmpd="sng">
                      <a:solidFill>
                        <a:schemeClr val="lt1"/>
                      </a:solidFill>
                      <a:prstDash val="solid"/>
                      <a:round/>
                      <a:headEnd type="none" w="sm" len="sm"/>
                      <a:tailEnd type="none" w="sm" len="sm"/>
                    </a:lnL>
                    <a:lnR w="381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dk1"/>
                    </a:solidFill>
                  </a:tcPr>
                </a:tc>
                <a:tc>
                  <a:txBody>
                    <a:bodyPr/>
                    <a:lstStyle/>
                    <a:p>
                      <a:pPr marL="0" marR="0" lvl="0" indent="0" algn="ctr" rtl="0">
                        <a:lnSpc>
                          <a:spcPct val="100000"/>
                        </a:lnSpc>
                        <a:spcBef>
                          <a:spcPts val="0"/>
                        </a:spcBef>
                        <a:spcAft>
                          <a:spcPts val="0"/>
                        </a:spcAft>
                        <a:buClr>
                          <a:srgbClr val="FFFFFF"/>
                        </a:buClr>
                        <a:buSzPts val="1400"/>
                        <a:buFont typeface="Arial"/>
                        <a:buNone/>
                      </a:pPr>
                      <a:r>
                        <a:rPr lang="en-US" sz="1200" b="1" u="none" strike="noStrike" cap="none">
                          <a:solidFill>
                            <a:srgbClr val="FFFFFF"/>
                          </a:solidFill>
                          <a:latin typeface="Arial"/>
                          <a:ea typeface="Arial"/>
                          <a:cs typeface="Arial"/>
                          <a:sym typeface="Arial"/>
                        </a:rPr>
                        <a:t>Human Resources </a:t>
                      </a:r>
                      <a:endParaRPr sz="1200" u="none" strike="noStrike" cap="none"/>
                    </a:p>
                  </a:txBody>
                  <a:tcPr marL="68575" marR="68575" marT="0" marB="0" anchor="ctr">
                    <a:lnL w="38100" cap="flat" cmpd="sng">
                      <a:solidFill>
                        <a:schemeClr val="lt1"/>
                      </a:solidFill>
                      <a:prstDash val="solid"/>
                      <a:round/>
                      <a:headEnd type="none" w="sm" len="sm"/>
                      <a:tailEnd type="none" w="sm" len="sm"/>
                    </a:lnL>
                    <a:lnR w="381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dk1"/>
                    </a:solidFill>
                  </a:tcPr>
                </a:tc>
                <a:tc>
                  <a:txBody>
                    <a:bodyPr/>
                    <a:lstStyle/>
                    <a:p>
                      <a:pPr marL="0" marR="0" lvl="0" indent="0" algn="ctr" rtl="0">
                        <a:lnSpc>
                          <a:spcPct val="100000"/>
                        </a:lnSpc>
                        <a:spcBef>
                          <a:spcPts val="0"/>
                        </a:spcBef>
                        <a:spcAft>
                          <a:spcPts val="0"/>
                        </a:spcAft>
                        <a:buClr>
                          <a:srgbClr val="FFFFFF"/>
                        </a:buClr>
                        <a:buSzPts val="1400"/>
                        <a:buFont typeface="Arial"/>
                        <a:buNone/>
                      </a:pPr>
                      <a:r>
                        <a:rPr lang="en-US" sz="1200" b="1" u="none" strike="noStrike" cap="none">
                          <a:solidFill>
                            <a:srgbClr val="FFFFFF"/>
                          </a:solidFill>
                          <a:latin typeface="Arial"/>
                          <a:ea typeface="Arial"/>
                          <a:cs typeface="Arial"/>
                          <a:sym typeface="Arial"/>
                        </a:rPr>
                        <a:t>Information Technology </a:t>
                      </a:r>
                      <a:endParaRPr sz="1200" u="none" strike="noStrike" cap="none"/>
                    </a:p>
                  </a:txBody>
                  <a:tcPr marL="0" marR="0" marT="0" marB="0" anchor="ctr">
                    <a:lnL w="38100" cap="flat" cmpd="sng">
                      <a:solidFill>
                        <a:schemeClr val="lt1"/>
                      </a:solidFill>
                      <a:prstDash val="solid"/>
                      <a:round/>
                      <a:headEnd type="none" w="sm" len="sm"/>
                      <a:tailEnd type="none" w="sm" len="sm"/>
                    </a:lnL>
                    <a:lnR w="381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dk1"/>
                    </a:solidFill>
                  </a:tcPr>
                </a:tc>
                <a:tc>
                  <a:txBody>
                    <a:bodyPr/>
                    <a:lstStyle/>
                    <a:p>
                      <a:pPr marL="0" marR="0" lvl="0" indent="0" algn="ctr" rtl="0">
                        <a:lnSpc>
                          <a:spcPct val="100000"/>
                        </a:lnSpc>
                        <a:spcBef>
                          <a:spcPts val="0"/>
                        </a:spcBef>
                        <a:spcAft>
                          <a:spcPts val="0"/>
                        </a:spcAft>
                        <a:buClr>
                          <a:srgbClr val="FFFFFF"/>
                        </a:buClr>
                        <a:buSzPts val="1400"/>
                        <a:buFont typeface="Arial"/>
                        <a:buNone/>
                      </a:pPr>
                      <a:r>
                        <a:rPr lang="en-US" sz="1200" b="1" u="none" strike="noStrike" cap="none">
                          <a:solidFill>
                            <a:srgbClr val="FFFFFF"/>
                          </a:solidFill>
                          <a:latin typeface="Arial"/>
                          <a:ea typeface="Arial"/>
                          <a:cs typeface="Arial"/>
                          <a:sym typeface="Arial"/>
                        </a:rPr>
                        <a:t>Legal Affairs &amp; Compliance </a:t>
                      </a:r>
                      <a:endParaRPr sz="1200" u="none" strike="noStrike" cap="none"/>
                    </a:p>
                  </a:txBody>
                  <a:tcPr marL="0" marR="0" marT="0" marB="0" anchor="ctr">
                    <a:lnL w="38100"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dk1"/>
                    </a:solidFill>
                  </a:tcPr>
                </a:tc>
                <a:extLst>
                  <a:ext uri="{0D108BD9-81ED-4DB2-BD59-A6C34878D82A}">
                    <a16:rowId xmlns:a16="http://schemas.microsoft.com/office/drawing/2014/main" val="10003"/>
                  </a:ext>
                </a:extLst>
              </a:tr>
              <a:tr h="618225">
                <a:tc>
                  <a:txBody>
                    <a:bodyPr/>
                    <a:lstStyle/>
                    <a:p>
                      <a:pPr marL="0" marR="0" lvl="0" indent="0" algn="ctr" rtl="0">
                        <a:lnSpc>
                          <a:spcPct val="100000"/>
                        </a:lnSpc>
                        <a:spcBef>
                          <a:spcPts val="0"/>
                        </a:spcBef>
                        <a:spcAft>
                          <a:spcPts val="0"/>
                        </a:spcAft>
                        <a:buClr>
                          <a:srgbClr val="FFFFFF"/>
                        </a:buClr>
                        <a:buSzPts val="1400"/>
                        <a:buFont typeface="Arial"/>
                        <a:buNone/>
                      </a:pPr>
                      <a:r>
                        <a:rPr lang="en-US" sz="1200" b="1" u="none" strike="noStrike" cap="none">
                          <a:solidFill>
                            <a:srgbClr val="FFFFFF"/>
                          </a:solidFill>
                          <a:latin typeface="Arial"/>
                          <a:ea typeface="Arial"/>
                          <a:cs typeface="Arial"/>
                          <a:sym typeface="Arial"/>
                        </a:rPr>
                        <a:t>Research Administration </a:t>
                      </a:r>
                      <a:endParaRPr sz="1200" u="none" strike="noStrike" cap="none"/>
                    </a:p>
                  </a:txBody>
                  <a:tcPr marL="0" marR="0" marT="0" marB="0" anchor="ctr">
                    <a:lnL w="38100" cap="flat" cmpd="sng">
                      <a:solidFill>
                        <a:schemeClr val="lt1"/>
                      </a:solidFill>
                      <a:prstDash val="solid"/>
                      <a:round/>
                      <a:headEnd type="none" w="sm" len="sm"/>
                      <a:tailEnd type="none" w="sm" len="sm"/>
                    </a:lnL>
                    <a:lnR w="381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dk1"/>
                    </a:solidFill>
                  </a:tcPr>
                </a:tc>
                <a:tc>
                  <a:txBody>
                    <a:bodyPr/>
                    <a:lstStyle/>
                    <a:p>
                      <a:pPr marL="0" marR="0" lvl="0" indent="0" algn="ctr" rtl="0">
                        <a:lnSpc>
                          <a:spcPct val="100000"/>
                        </a:lnSpc>
                        <a:spcBef>
                          <a:spcPts val="0"/>
                        </a:spcBef>
                        <a:spcAft>
                          <a:spcPts val="0"/>
                        </a:spcAft>
                        <a:buClr>
                          <a:srgbClr val="FFFFFF"/>
                        </a:buClr>
                        <a:buSzPts val="1400"/>
                        <a:buFont typeface="Arial"/>
                        <a:buNone/>
                      </a:pPr>
                      <a:r>
                        <a:rPr lang="en-US" sz="1200" b="1" u="none" strike="noStrike" cap="none">
                          <a:solidFill>
                            <a:srgbClr val="FFFFFF"/>
                          </a:solidFill>
                          <a:latin typeface="Arial"/>
                          <a:ea typeface="Arial"/>
                          <a:cs typeface="Arial"/>
                          <a:sym typeface="Arial"/>
                        </a:rPr>
                        <a:t>Research Support and Operations Services </a:t>
                      </a:r>
                      <a:endParaRPr sz="1200" u="none" strike="noStrike" cap="none"/>
                    </a:p>
                  </a:txBody>
                  <a:tcPr marL="68575" marR="68575" marT="0" marB="0" anchor="ctr">
                    <a:lnL w="38100" cap="flat" cmpd="sng">
                      <a:solidFill>
                        <a:schemeClr val="lt1"/>
                      </a:solidFill>
                      <a:prstDash val="solid"/>
                      <a:round/>
                      <a:headEnd type="none" w="sm" len="sm"/>
                      <a:tailEnd type="none" w="sm" len="sm"/>
                    </a:lnL>
                    <a:lnR w="381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dk1"/>
                    </a:solidFill>
                  </a:tcPr>
                </a:tc>
                <a:tc>
                  <a:txBody>
                    <a:bodyPr/>
                    <a:lstStyle/>
                    <a:p>
                      <a:pPr marL="0" marR="0" lvl="0" indent="0" algn="ctr" rtl="0">
                        <a:lnSpc>
                          <a:spcPct val="100000"/>
                        </a:lnSpc>
                        <a:spcBef>
                          <a:spcPts val="0"/>
                        </a:spcBef>
                        <a:spcAft>
                          <a:spcPts val="0"/>
                        </a:spcAft>
                        <a:buClr>
                          <a:srgbClr val="FFFFFF"/>
                        </a:buClr>
                        <a:buSzPts val="1400"/>
                        <a:buFont typeface="Arial"/>
                        <a:buNone/>
                      </a:pPr>
                      <a:r>
                        <a:rPr lang="en-US" sz="1200" b="1" u="none" strike="noStrike" cap="none">
                          <a:solidFill>
                            <a:srgbClr val="FFFFFF"/>
                          </a:solidFill>
                          <a:latin typeface="Arial"/>
                          <a:ea typeface="Arial"/>
                          <a:cs typeface="Arial"/>
                          <a:sym typeface="Arial"/>
                        </a:rPr>
                        <a:t>Senior Leadership </a:t>
                      </a:r>
                      <a:endParaRPr sz="1200" u="none" strike="noStrike" cap="none"/>
                    </a:p>
                  </a:txBody>
                  <a:tcPr marL="68575" marR="68575" marT="0" marB="0" anchor="ctr">
                    <a:lnL w="38100" cap="flat" cmpd="sng">
                      <a:solidFill>
                        <a:schemeClr val="lt1"/>
                      </a:solidFill>
                      <a:prstDash val="solid"/>
                      <a:round/>
                      <a:headEnd type="none" w="sm" len="sm"/>
                      <a:tailEnd type="none" w="sm" len="sm"/>
                    </a:lnL>
                    <a:lnR w="381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dk1"/>
                    </a:solidFill>
                  </a:tcPr>
                </a:tc>
                <a:tc>
                  <a:txBody>
                    <a:bodyPr/>
                    <a:lstStyle/>
                    <a:p>
                      <a:pPr marL="0" marR="0" lvl="0" indent="0" algn="ctr" rtl="0">
                        <a:lnSpc>
                          <a:spcPct val="100000"/>
                        </a:lnSpc>
                        <a:spcBef>
                          <a:spcPts val="0"/>
                        </a:spcBef>
                        <a:spcAft>
                          <a:spcPts val="0"/>
                        </a:spcAft>
                        <a:buClr>
                          <a:srgbClr val="FFFFFF"/>
                        </a:buClr>
                        <a:buSzPts val="1400"/>
                        <a:buFont typeface="Arial"/>
                        <a:buNone/>
                      </a:pPr>
                      <a:r>
                        <a:rPr lang="en-US" sz="1200" b="1" u="none" strike="noStrike" cap="none">
                          <a:solidFill>
                            <a:srgbClr val="FFFFFF"/>
                          </a:solidFill>
                          <a:latin typeface="Arial"/>
                          <a:ea typeface="Arial"/>
                          <a:cs typeface="Arial"/>
                          <a:sym typeface="Arial"/>
                        </a:rPr>
                        <a:t>Student Engagement &amp; Program Development </a:t>
                      </a:r>
                      <a:endParaRPr sz="1200" u="none" strike="noStrike" cap="none"/>
                    </a:p>
                  </a:txBody>
                  <a:tcPr marL="68575" marR="68575" marT="0" marB="0" anchor="ctr">
                    <a:lnL w="38100"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dk1"/>
                    </a:solidFill>
                  </a:tcPr>
                </a:tc>
                <a:extLst>
                  <a:ext uri="{0D108BD9-81ED-4DB2-BD59-A6C34878D82A}">
                    <a16:rowId xmlns:a16="http://schemas.microsoft.com/office/drawing/2014/main" val="10004"/>
                  </a:ext>
                </a:extLst>
              </a:tr>
              <a:tr h="618225">
                <a:tc>
                  <a:txBody>
                    <a:bodyPr/>
                    <a:lstStyle/>
                    <a:p>
                      <a:pPr marL="0" marR="0" lvl="0" indent="0" algn="ctr" rtl="0">
                        <a:lnSpc>
                          <a:spcPct val="100000"/>
                        </a:lnSpc>
                        <a:spcBef>
                          <a:spcPts val="0"/>
                        </a:spcBef>
                        <a:spcAft>
                          <a:spcPts val="0"/>
                        </a:spcAft>
                        <a:buClr>
                          <a:srgbClr val="FFFFFF"/>
                        </a:buClr>
                        <a:buSzPts val="1400"/>
                        <a:buFont typeface="Arial"/>
                        <a:buNone/>
                      </a:pPr>
                      <a:r>
                        <a:rPr lang="en-US" sz="1200" b="1" u="none" strike="noStrike" cap="none">
                          <a:solidFill>
                            <a:srgbClr val="FFFFFF"/>
                          </a:solidFill>
                          <a:latin typeface="Arial"/>
                          <a:ea typeface="Arial"/>
                          <a:cs typeface="Arial"/>
                          <a:sym typeface="Arial"/>
                        </a:rPr>
                        <a:t>Student Support, Advising,  &amp; Career Development </a:t>
                      </a:r>
                      <a:endParaRPr sz="1200" u="none" strike="noStrike" cap="none"/>
                    </a:p>
                  </a:txBody>
                  <a:tcPr marL="0" marR="0" marT="0" marB="0" anchor="ctr">
                    <a:lnL w="38100" cap="flat" cmpd="sng">
                      <a:solidFill>
                        <a:schemeClr val="lt1"/>
                      </a:solidFill>
                      <a:prstDash val="solid"/>
                      <a:round/>
                      <a:headEnd type="none" w="sm" len="sm"/>
                      <a:tailEnd type="none" w="sm" len="sm"/>
                    </a:lnL>
                    <a:lnR w="381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dk1"/>
                    </a:solidFill>
                  </a:tcPr>
                </a:tc>
                <a:tc>
                  <a:txBody>
                    <a:bodyPr/>
                    <a:lstStyle/>
                    <a:p>
                      <a:pPr marL="0" marR="0" lvl="0" indent="0" algn="ctr" rtl="0">
                        <a:lnSpc>
                          <a:spcPct val="100000"/>
                        </a:lnSpc>
                        <a:spcBef>
                          <a:spcPts val="0"/>
                        </a:spcBef>
                        <a:spcAft>
                          <a:spcPts val="0"/>
                        </a:spcAft>
                        <a:buClr>
                          <a:schemeClr val="dk1"/>
                        </a:buClr>
                        <a:buSzPts val="1400"/>
                        <a:buFont typeface="Arial"/>
                        <a:buNone/>
                      </a:pPr>
                      <a:endParaRPr sz="1200" b="1" u="none" strike="noStrike" cap="none" dirty="0">
                        <a:solidFill>
                          <a:srgbClr val="FFFFFF"/>
                        </a:solidFill>
                        <a:latin typeface="Arial"/>
                        <a:ea typeface="Arial"/>
                        <a:cs typeface="Arial"/>
                        <a:sym typeface="Arial"/>
                      </a:endParaRPr>
                    </a:p>
                  </a:txBody>
                  <a:tcPr marL="68575" marR="68575" marT="0" marB="0" anchor="ctr">
                    <a:lnL w="38100" cap="flat" cmpd="sng">
                      <a:solidFill>
                        <a:schemeClr val="lt1"/>
                      </a:solidFill>
                      <a:prstDash val="solid"/>
                      <a:round/>
                      <a:headEnd type="none" w="sm" len="sm"/>
                      <a:tailEnd type="none" w="sm" len="sm"/>
                    </a:lnL>
                    <a:lnR w="381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chemeClr val="dk1"/>
                        </a:buClr>
                        <a:buSzPts val="1400"/>
                        <a:buFont typeface="Arial"/>
                        <a:buNone/>
                      </a:pPr>
                      <a:endParaRPr sz="1200" b="1" u="none" strike="noStrike" cap="none">
                        <a:solidFill>
                          <a:srgbClr val="FFFFFF"/>
                        </a:solidFill>
                        <a:latin typeface="Arial"/>
                        <a:ea typeface="Arial"/>
                        <a:cs typeface="Arial"/>
                        <a:sym typeface="Arial"/>
                      </a:endParaRPr>
                    </a:p>
                  </a:txBody>
                  <a:tcPr marL="68575" marR="68575" marT="0" marB="0" anchor="ctr">
                    <a:lnL w="38100" cap="flat" cmpd="sng">
                      <a:solidFill>
                        <a:schemeClr val="lt1"/>
                      </a:solidFill>
                      <a:prstDash val="solid"/>
                      <a:round/>
                      <a:headEnd type="none" w="sm" len="sm"/>
                      <a:tailEnd type="none" w="sm" len="sm"/>
                    </a:lnL>
                    <a:lnR w="381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chemeClr val="dk1"/>
                        </a:buClr>
                        <a:buSzPts val="1400"/>
                        <a:buFont typeface="Arial"/>
                        <a:buNone/>
                      </a:pPr>
                      <a:endParaRPr sz="1200" b="1" u="none" strike="noStrike" cap="none" dirty="0">
                        <a:solidFill>
                          <a:srgbClr val="FFFFFF"/>
                        </a:solidFill>
                        <a:latin typeface="Arial"/>
                        <a:ea typeface="Arial"/>
                        <a:cs typeface="Arial"/>
                        <a:sym typeface="Arial"/>
                      </a:endParaRPr>
                    </a:p>
                  </a:txBody>
                  <a:tcPr marL="68575" marR="68575" marT="0" marB="0" anchor="ctr">
                    <a:lnL w="38100"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381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FFF2CC"/>
                    </a:solidFill>
                  </a:tcPr>
                </a:tc>
                <a:extLst>
                  <a:ext uri="{0D108BD9-81ED-4DB2-BD59-A6C34878D82A}">
                    <a16:rowId xmlns:a16="http://schemas.microsoft.com/office/drawing/2014/main" val="10005"/>
                  </a:ext>
                </a:extLst>
              </a:tr>
            </a:tbl>
          </a:graphicData>
        </a:graphic>
      </p:graphicFrame>
      <p:sp>
        <p:nvSpPr>
          <p:cNvPr id="281" name="Google Shape;281;p22"/>
          <p:cNvSpPr txBox="1"/>
          <p:nvPr/>
        </p:nvSpPr>
        <p:spPr>
          <a:xfrm>
            <a:off x="304800" y="1288312"/>
            <a:ext cx="8665500" cy="738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chemeClr val="dk1"/>
                </a:solidFill>
                <a:latin typeface="Arial"/>
                <a:ea typeface="Arial"/>
                <a:cs typeface="Arial"/>
                <a:sym typeface="Arial"/>
              </a:rPr>
              <a:t>Job families for MTU will have a clear linkage to market job families.  The list of job families, their definitions, and the mapping of jobs to job families is being refined, and roles and responsibilities are being finalized, as part of an ongoing job review process.  </a:t>
            </a:r>
            <a:endParaRPr sz="1400" b="0" i="0" u="none" strike="noStrike" cap="none" dirty="0">
              <a:solidFill>
                <a:srgbClr val="000000"/>
              </a:solidFill>
              <a:latin typeface="Arial"/>
              <a:ea typeface="Arial"/>
              <a:cs typeface="Arial"/>
              <a:sym typeface="Arial"/>
            </a:endParaRPr>
          </a:p>
        </p:txBody>
      </p:sp>
      <p:sp>
        <p:nvSpPr>
          <p:cNvPr id="282" name="Google Shape;282;p22"/>
          <p:cNvSpPr txBox="1"/>
          <p:nvPr/>
        </p:nvSpPr>
        <p:spPr>
          <a:xfrm>
            <a:off x="7639219" y="6467762"/>
            <a:ext cx="1219200" cy="369332"/>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283" name="Google Shape;283;p22"/>
          <p:cNvPicPr preferRelativeResize="0"/>
          <p:nvPr/>
        </p:nvPicPr>
        <p:blipFill rotWithShape="1">
          <a:blip r:embed="rId3">
            <a:alphaModFix/>
          </a:blip>
          <a:srcRect/>
          <a:stretch/>
        </p:blipFill>
        <p:spPr>
          <a:xfrm>
            <a:off x="0" y="6477000"/>
            <a:ext cx="9144000" cy="381000"/>
          </a:xfrm>
          <a:prstGeom prst="rect">
            <a:avLst/>
          </a:prstGeom>
          <a:noFill/>
          <a:ln>
            <a:noFill/>
          </a:ln>
        </p:spPr>
      </p:pic>
      <p:pic>
        <p:nvPicPr>
          <p:cNvPr id="284" name="Google Shape;284;p22"/>
          <p:cNvPicPr preferRelativeResize="0"/>
          <p:nvPr/>
        </p:nvPicPr>
        <p:blipFill rotWithShape="1">
          <a:blip r:embed="rId4">
            <a:alphaModFix/>
          </a:blip>
          <a:srcRect/>
          <a:stretch/>
        </p:blipFill>
        <p:spPr>
          <a:xfrm>
            <a:off x="6343681" y="6609651"/>
            <a:ext cx="2650863" cy="151412"/>
          </a:xfrm>
          <a:prstGeom prst="rect">
            <a:avLst/>
          </a:prstGeom>
          <a:noFill/>
          <a:ln>
            <a:noFill/>
          </a:ln>
        </p:spPr>
      </p:pic>
      <p:pic>
        <p:nvPicPr>
          <p:cNvPr id="3" name="Picture 2">
            <a:extLst>
              <a:ext uri="{FF2B5EF4-FFF2-40B4-BE49-F238E27FC236}">
                <a16:creationId xmlns:a16="http://schemas.microsoft.com/office/drawing/2014/main" id="{7EAC16D6-3582-F21C-9024-648F81ED1393}"/>
              </a:ext>
            </a:extLst>
          </p:cNvPr>
          <p:cNvPicPr>
            <a:picLocks noChangeAspect="1"/>
          </p:cNvPicPr>
          <p:nvPr/>
        </p:nvPicPr>
        <p:blipFill>
          <a:blip r:embed="rId5"/>
          <a:stretch>
            <a:fillRect/>
          </a:stretch>
        </p:blipFill>
        <p:spPr>
          <a:xfrm>
            <a:off x="2435095" y="5293970"/>
            <a:ext cx="6431547" cy="1106999"/>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23"/>
          <p:cNvSpPr txBox="1">
            <a:spLocks noGrp="1"/>
          </p:cNvSpPr>
          <p:nvPr>
            <p:ph type="title" idx="4294967295"/>
          </p:nvPr>
        </p:nvSpPr>
        <p:spPr>
          <a:xfrm>
            <a:off x="381000" y="609600"/>
            <a:ext cx="8915400" cy="9144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1400"/>
              <a:buNone/>
            </a:pPr>
            <a:r>
              <a:rPr lang="en-US"/>
              <a:t>Phase 3 - Job Architecture </a:t>
            </a:r>
            <a:br>
              <a:rPr lang="en-US"/>
            </a:br>
            <a:r>
              <a:rPr lang="en-US" sz="2400" i="1"/>
              <a:t>Job Levels </a:t>
            </a:r>
            <a:endParaRPr i="1"/>
          </a:p>
        </p:txBody>
      </p:sp>
      <p:graphicFrame>
        <p:nvGraphicFramePr>
          <p:cNvPr id="291" name="Google Shape;291;p23"/>
          <p:cNvGraphicFramePr/>
          <p:nvPr>
            <p:extLst>
              <p:ext uri="{D42A27DB-BD31-4B8C-83A1-F6EECF244321}">
                <p14:modId xmlns:p14="http://schemas.microsoft.com/office/powerpoint/2010/main" val="1580699343"/>
              </p:ext>
            </p:extLst>
          </p:nvPr>
        </p:nvGraphicFramePr>
        <p:xfrm>
          <a:off x="1089070" y="2822993"/>
          <a:ext cx="6932400" cy="3077245"/>
        </p:xfrm>
        <a:graphic>
          <a:graphicData uri="http://schemas.openxmlformats.org/drawingml/2006/table">
            <a:tbl>
              <a:tblPr firstRow="1" bandRow="1">
                <a:noFill/>
                <a:tableStyleId>{E0E07733-BF5C-46E8-B8FF-0B23A551BC9A}</a:tableStyleId>
              </a:tblPr>
              <a:tblGrid>
                <a:gridCol w="1733100">
                  <a:extLst>
                    <a:ext uri="{9D8B030D-6E8A-4147-A177-3AD203B41FA5}">
                      <a16:colId xmlns:a16="http://schemas.microsoft.com/office/drawing/2014/main" val="20000"/>
                    </a:ext>
                  </a:extLst>
                </a:gridCol>
                <a:gridCol w="1733100">
                  <a:extLst>
                    <a:ext uri="{9D8B030D-6E8A-4147-A177-3AD203B41FA5}">
                      <a16:colId xmlns:a16="http://schemas.microsoft.com/office/drawing/2014/main" val="20001"/>
                    </a:ext>
                  </a:extLst>
                </a:gridCol>
                <a:gridCol w="1733100">
                  <a:extLst>
                    <a:ext uri="{9D8B030D-6E8A-4147-A177-3AD203B41FA5}">
                      <a16:colId xmlns:a16="http://schemas.microsoft.com/office/drawing/2014/main" val="20002"/>
                    </a:ext>
                  </a:extLst>
                </a:gridCol>
                <a:gridCol w="1733100">
                  <a:extLst>
                    <a:ext uri="{9D8B030D-6E8A-4147-A177-3AD203B41FA5}">
                      <a16:colId xmlns:a16="http://schemas.microsoft.com/office/drawing/2014/main" val="20003"/>
                    </a:ext>
                  </a:extLst>
                </a:gridCol>
              </a:tblGrid>
              <a:tr h="324350">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chemeClr val="lt1"/>
                          </a:solidFill>
                        </a:rPr>
                        <a:t>Support</a:t>
                      </a:r>
                      <a:endParaRPr sz="1400" u="none" strike="noStrike" cap="none"/>
                    </a:p>
                  </a:txBody>
                  <a:tcPr marL="68575" marR="68575"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15979E"/>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chemeClr val="lt1"/>
                          </a:solidFill>
                        </a:rPr>
                        <a:t>Professional</a:t>
                      </a:r>
                      <a:endParaRPr sz="1400" u="none" strike="noStrike" cap="none"/>
                    </a:p>
                  </a:txBody>
                  <a:tcPr marL="68575" marR="68575"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dk2"/>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chemeClr val="lt1"/>
                          </a:solidFill>
                        </a:rPr>
                        <a:t>Management</a:t>
                      </a:r>
                      <a:endParaRPr sz="1400" u="none" strike="noStrike" cap="none"/>
                    </a:p>
                  </a:txBody>
                  <a:tcPr marL="68575" marR="68575"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5"/>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dirty="0">
                          <a:solidFill>
                            <a:schemeClr val="lt1"/>
                          </a:solidFill>
                        </a:rPr>
                        <a:t>Sr. Management</a:t>
                      </a:r>
                      <a:endParaRPr sz="1400" u="none" strike="noStrike" cap="none" dirty="0"/>
                    </a:p>
                  </a:txBody>
                  <a:tcPr marL="68575" marR="68575"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2"/>
                    </a:solidFill>
                  </a:tcPr>
                </a:tc>
                <a:extLst>
                  <a:ext uri="{0D108BD9-81ED-4DB2-BD59-A6C34878D82A}">
                    <a16:rowId xmlns:a16="http://schemas.microsoft.com/office/drawing/2014/main" val="10000"/>
                  </a:ext>
                </a:extLst>
              </a:tr>
              <a:tr h="321425">
                <a:tc>
                  <a:txBody>
                    <a:bodyPr/>
                    <a:lstStyle/>
                    <a:p>
                      <a:pPr marL="0" marR="0" lvl="0" indent="0" algn="l" rtl="0">
                        <a:lnSpc>
                          <a:spcPct val="100000"/>
                        </a:lnSpc>
                        <a:spcBef>
                          <a:spcPts val="0"/>
                        </a:spcBef>
                        <a:spcAft>
                          <a:spcPts val="0"/>
                        </a:spcAft>
                        <a:buClr>
                          <a:srgbClr val="000000"/>
                        </a:buClr>
                        <a:buSzPts val="1100"/>
                        <a:buFont typeface="Arial"/>
                        <a:buNone/>
                      </a:pPr>
                      <a:endParaRPr sz="1100" u="none" strike="noStrike" cap="none"/>
                    </a:p>
                  </a:txBody>
                  <a:tcPr marL="68575" marR="68575"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100"/>
                        <a:buFont typeface="Arial"/>
                        <a:buNone/>
                      </a:pPr>
                      <a:endParaRPr sz="1100" u="none" strike="noStrike" cap="none"/>
                    </a:p>
                  </a:txBody>
                  <a:tcPr marL="68575" marR="68575"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100"/>
                        <a:buFont typeface="Arial"/>
                        <a:buNone/>
                      </a:pPr>
                      <a:endParaRPr sz="1100" u="none" strike="noStrike" cap="none"/>
                    </a:p>
                  </a:txBody>
                  <a:tcPr marL="68575" marR="68575"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100"/>
                        <a:buFont typeface="Arial"/>
                        <a:buNone/>
                      </a:pPr>
                      <a:endParaRPr lang="en-US" sz="1100" u="none" strike="noStrike" cap="none" dirty="0">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100"/>
                        <a:buFont typeface="Arial"/>
                        <a:buNone/>
                      </a:pPr>
                      <a:r>
                        <a:rPr lang="en-US" sz="1100" u="none" strike="noStrike" cap="none" dirty="0">
                          <a:solidFill>
                            <a:schemeClr val="dk1"/>
                          </a:solidFill>
                          <a:latin typeface="Arial"/>
                          <a:ea typeface="Arial"/>
                          <a:cs typeface="Arial"/>
                          <a:sym typeface="Arial"/>
                        </a:rPr>
                        <a:t>Assistant Dean</a:t>
                      </a:r>
                      <a:endParaRPr sz="1400" u="none" strike="noStrike" cap="none" dirty="0"/>
                    </a:p>
                    <a:p>
                      <a:pPr marL="0" marR="0" lvl="0" indent="0" algn="ctr" rtl="0">
                        <a:lnSpc>
                          <a:spcPct val="100000"/>
                        </a:lnSpc>
                        <a:spcBef>
                          <a:spcPts val="0"/>
                        </a:spcBef>
                        <a:spcAft>
                          <a:spcPts val="0"/>
                        </a:spcAft>
                        <a:buClr>
                          <a:schemeClr val="dk1"/>
                        </a:buClr>
                        <a:buSzPts val="1100"/>
                        <a:buFont typeface="Arial"/>
                        <a:buNone/>
                      </a:pPr>
                      <a:r>
                        <a:rPr lang="en-US" sz="1100" u="none" strike="noStrike" cap="none" dirty="0">
                          <a:solidFill>
                            <a:schemeClr val="dk1"/>
                          </a:solidFill>
                          <a:latin typeface="Arial"/>
                          <a:ea typeface="Arial"/>
                          <a:cs typeface="Arial"/>
                          <a:sym typeface="Arial"/>
                        </a:rPr>
                        <a:t>Executive Director</a:t>
                      </a:r>
                      <a:endParaRPr sz="1400" u="none" strike="noStrike" cap="none" dirty="0"/>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DAC7"/>
                    </a:solidFill>
                  </a:tcPr>
                </a:tc>
                <a:extLst>
                  <a:ext uri="{0D108BD9-81ED-4DB2-BD59-A6C34878D82A}">
                    <a16:rowId xmlns:a16="http://schemas.microsoft.com/office/drawing/2014/main" val="10001"/>
                  </a:ext>
                </a:extLst>
              </a:tr>
              <a:tr h="321425">
                <a:tc>
                  <a:txBody>
                    <a:bodyPr/>
                    <a:lstStyle/>
                    <a:p>
                      <a:pPr marL="0" marR="0" lvl="0" indent="0" algn="l" rtl="0">
                        <a:lnSpc>
                          <a:spcPct val="100000"/>
                        </a:lnSpc>
                        <a:spcBef>
                          <a:spcPts val="0"/>
                        </a:spcBef>
                        <a:spcAft>
                          <a:spcPts val="0"/>
                        </a:spcAft>
                        <a:buClr>
                          <a:srgbClr val="000000"/>
                        </a:buClr>
                        <a:buSzPts val="1100"/>
                        <a:buFont typeface="Arial"/>
                        <a:buNone/>
                      </a:pPr>
                      <a:endParaRPr sz="1100" u="none" strike="noStrike" cap="none"/>
                    </a:p>
                  </a:txBody>
                  <a:tcPr marL="68575" marR="68575"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a:p>
                  </a:txBody>
                  <a:tcPr marL="68575" marR="68575"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a:p>
                  </a:txBody>
                  <a:tcPr marL="68575" marR="68575"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latin typeface="Arial"/>
                          <a:ea typeface="Arial"/>
                          <a:cs typeface="Arial"/>
                          <a:sym typeface="Arial"/>
                        </a:rPr>
                        <a:t>Director</a:t>
                      </a:r>
                      <a:endParaRPr sz="1400" u="none" strike="noStrike" cap="none"/>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DAC7"/>
                    </a:solidFill>
                  </a:tcPr>
                </a:tc>
                <a:extLst>
                  <a:ext uri="{0D108BD9-81ED-4DB2-BD59-A6C34878D82A}">
                    <a16:rowId xmlns:a16="http://schemas.microsoft.com/office/drawing/2014/main" val="10002"/>
                  </a:ext>
                </a:extLst>
              </a:tr>
              <a:tr h="321425">
                <a:tc>
                  <a:txBody>
                    <a:bodyPr/>
                    <a:lstStyle/>
                    <a:p>
                      <a:pPr marL="0" marR="0" lvl="0" indent="0" algn="l" rtl="0">
                        <a:lnSpc>
                          <a:spcPct val="100000"/>
                        </a:lnSpc>
                        <a:spcBef>
                          <a:spcPts val="0"/>
                        </a:spcBef>
                        <a:spcAft>
                          <a:spcPts val="0"/>
                        </a:spcAft>
                        <a:buClr>
                          <a:srgbClr val="000000"/>
                        </a:buClr>
                        <a:buSzPts val="1100"/>
                        <a:buFont typeface="Arial"/>
                        <a:buNone/>
                      </a:pPr>
                      <a:endParaRPr sz="1100" u="none" strike="noStrike" cap="none"/>
                    </a:p>
                  </a:txBody>
                  <a:tcPr marL="68575" marR="68575"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t>Advanced Professional</a:t>
                      </a:r>
                      <a:endParaRPr sz="1400" u="none" strike="noStrike" cap="none"/>
                    </a:p>
                  </a:txBody>
                  <a:tcPr marL="68575" marR="68575"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9D0EF"/>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t>Manager</a:t>
                      </a:r>
                      <a:endParaRPr sz="1400" u="none" strike="noStrike" cap="none"/>
                    </a:p>
                  </a:txBody>
                  <a:tcPr marL="68575" marR="68575"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AFC1FF"/>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latin typeface="Arial"/>
                          <a:ea typeface="Arial"/>
                          <a:cs typeface="Arial"/>
                          <a:sym typeface="Arial"/>
                        </a:rPr>
                        <a:t>Associate Director</a:t>
                      </a:r>
                      <a:endParaRPr sz="1400" u="none" strike="noStrike" cap="none"/>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DAC7"/>
                    </a:solidFill>
                  </a:tcPr>
                </a:tc>
                <a:extLst>
                  <a:ext uri="{0D108BD9-81ED-4DB2-BD59-A6C34878D82A}">
                    <a16:rowId xmlns:a16="http://schemas.microsoft.com/office/drawing/2014/main" val="10003"/>
                  </a:ext>
                </a:extLst>
              </a:tr>
              <a:tr h="321425">
                <a:tc>
                  <a:txBody>
                    <a:bodyPr/>
                    <a:lstStyle/>
                    <a:p>
                      <a:pPr marL="0" marR="0" lvl="0" indent="0" algn="l" rtl="0">
                        <a:lnSpc>
                          <a:spcPct val="100000"/>
                        </a:lnSpc>
                        <a:spcBef>
                          <a:spcPts val="0"/>
                        </a:spcBef>
                        <a:spcAft>
                          <a:spcPts val="0"/>
                        </a:spcAft>
                        <a:buClr>
                          <a:srgbClr val="000000"/>
                        </a:buClr>
                        <a:buSzPts val="1100"/>
                        <a:buFont typeface="Arial"/>
                        <a:buNone/>
                      </a:pPr>
                      <a:endParaRPr sz="1100" u="none" strike="noStrike" cap="none"/>
                    </a:p>
                  </a:txBody>
                  <a:tcPr marL="68575" marR="68575"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t>Senior </a:t>
                      </a:r>
                      <a:r>
                        <a:rPr lang="en-US" sz="1100" u="none" strike="noStrike" cap="none">
                          <a:solidFill>
                            <a:schemeClr val="dk1"/>
                          </a:solidFill>
                        </a:rPr>
                        <a:t>Professional</a:t>
                      </a:r>
                      <a:endParaRPr sz="1100" u="none" strike="noStrike" cap="none"/>
                    </a:p>
                  </a:txBody>
                  <a:tcPr marL="68575" marR="68575"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9D0EF"/>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t>Supervisor</a:t>
                      </a:r>
                      <a:endParaRPr sz="1400" u="none" strike="noStrike" cap="none"/>
                    </a:p>
                  </a:txBody>
                  <a:tcPr marL="68575" marR="68575"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AFC1FF"/>
                    </a:solidFill>
                  </a:tcPr>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a:solidFill>
                          <a:schemeClr val="dk1"/>
                        </a:solidFill>
                        <a:latin typeface="Arial"/>
                        <a:ea typeface="Arial"/>
                        <a:cs typeface="Arial"/>
                        <a:sym typeface="Arial"/>
                      </a:endParaRPr>
                    </a:p>
                  </a:txBody>
                  <a:tcPr marL="0" marR="0"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4"/>
                  </a:ext>
                </a:extLst>
              </a:tr>
              <a:tr h="3214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t>Team Lead</a:t>
                      </a:r>
                      <a:endParaRPr sz="1400" u="none" strike="noStrike" cap="none"/>
                    </a:p>
                  </a:txBody>
                  <a:tcPr marL="68575" marR="68575"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6FE5EB"/>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Intermediate Professional</a:t>
                      </a:r>
                      <a:endParaRPr sz="1100" u="none" strike="noStrike" cap="none"/>
                    </a:p>
                  </a:txBody>
                  <a:tcPr marL="68575" marR="68575"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9D0EF"/>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100" u="none" strike="noStrike" cap="none"/>
                    </a:p>
                  </a:txBody>
                  <a:tcPr marL="68575" marR="68575"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100"/>
                        <a:buFont typeface="Arial"/>
                        <a:buNone/>
                      </a:pPr>
                      <a:endParaRPr sz="1100" u="none" strike="noStrike" cap="none"/>
                    </a:p>
                  </a:txBody>
                  <a:tcPr marL="68575" marR="68575"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5"/>
                  </a:ext>
                </a:extLst>
              </a:tr>
              <a:tr h="3214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t>Senior </a:t>
                      </a:r>
                      <a:r>
                        <a:rPr lang="en-US" sz="1100" u="none" strike="noStrike" cap="none">
                          <a:solidFill>
                            <a:schemeClr val="dk1"/>
                          </a:solidFill>
                        </a:rPr>
                        <a:t>Support </a:t>
                      </a:r>
                      <a:endParaRPr sz="1400" u="none" strike="noStrike" cap="none"/>
                    </a:p>
                  </a:txBody>
                  <a:tcPr marL="68575" marR="68575"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6FE5EB"/>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Entry Professional</a:t>
                      </a:r>
                      <a:endParaRPr sz="1100" u="none" strike="noStrike" cap="none"/>
                    </a:p>
                  </a:txBody>
                  <a:tcPr marL="68575" marR="68575"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9D0EF"/>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100" u="none" strike="noStrike" cap="none"/>
                    </a:p>
                  </a:txBody>
                  <a:tcPr marL="68575" marR="68575"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100"/>
                        <a:buFont typeface="Arial"/>
                        <a:buNone/>
                      </a:pPr>
                      <a:endParaRPr sz="1100" u="none" strike="noStrike" cap="none"/>
                    </a:p>
                  </a:txBody>
                  <a:tcPr marL="68575" marR="68575"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6"/>
                  </a:ext>
                </a:extLst>
              </a:tr>
              <a:tr h="3214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Intermediate Support</a:t>
                      </a:r>
                      <a:endParaRPr sz="1100" u="none" strike="noStrike" cap="none"/>
                    </a:p>
                  </a:txBody>
                  <a:tcPr marL="68575" marR="68575"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6FE5EB"/>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100" u="none" strike="noStrike" cap="none"/>
                    </a:p>
                  </a:txBody>
                  <a:tcPr marL="68575" marR="68575"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100"/>
                        <a:buFont typeface="Arial"/>
                        <a:buNone/>
                      </a:pPr>
                      <a:endParaRPr sz="1100" u="none" strike="noStrike" cap="none"/>
                    </a:p>
                  </a:txBody>
                  <a:tcPr marL="68575" marR="68575"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100"/>
                        <a:buFont typeface="Arial"/>
                        <a:buNone/>
                      </a:pPr>
                      <a:endParaRPr sz="1100" u="none" strike="noStrike" cap="none"/>
                    </a:p>
                  </a:txBody>
                  <a:tcPr marL="68575" marR="68575"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7"/>
                  </a:ext>
                </a:extLst>
              </a:tr>
              <a:tr h="321425">
                <a:tc>
                  <a:txBody>
                    <a:bodyPr/>
                    <a:lstStyle/>
                    <a:p>
                      <a:pPr marL="0" marR="0" lvl="0" indent="0" algn="ctr" rtl="0">
                        <a:lnSpc>
                          <a:spcPct val="100000"/>
                        </a:lnSpc>
                        <a:spcBef>
                          <a:spcPts val="0"/>
                        </a:spcBef>
                        <a:spcAft>
                          <a:spcPts val="0"/>
                        </a:spcAft>
                        <a:buClr>
                          <a:srgbClr val="000000"/>
                        </a:buClr>
                        <a:buSzPts val="1100"/>
                        <a:buFont typeface="Arial"/>
                        <a:buNone/>
                      </a:pPr>
                      <a:r>
                        <a:rPr lang="en-US" sz="1100" u="none" strike="noStrike" cap="none">
                          <a:solidFill>
                            <a:schemeClr val="dk1"/>
                          </a:solidFill>
                        </a:rPr>
                        <a:t>Entry Support</a:t>
                      </a:r>
                      <a:endParaRPr sz="1100" u="none" strike="noStrike" cap="none"/>
                    </a:p>
                  </a:txBody>
                  <a:tcPr marL="68575" marR="68575"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6FE5EB"/>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100" u="none" strike="noStrike" cap="none"/>
                    </a:p>
                  </a:txBody>
                  <a:tcPr marL="68575" marR="68575"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100"/>
                        <a:buFont typeface="Arial"/>
                        <a:buNone/>
                      </a:pPr>
                      <a:endParaRPr sz="1100" u="none" strike="noStrike" cap="none"/>
                    </a:p>
                  </a:txBody>
                  <a:tcPr marL="68575" marR="68575"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100"/>
                        <a:buFont typeface="Arial"/>
                        <a:buNone/>
                      </a:pPr>
                      <a:endParaRPr sz="1100" u="none" strike="noStrike" cap="none" dirty="0"/>
                    </a:p>
                  </a:txBody>
                  <a:tcPr marL="68575" marR="68575"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8"/>
                  </a:ext>
                </a:extLst>
              </a:tr>
            </a:tbl>
          </a:graphicData>
        </a:graphic>
      </p:graphicFrame>
      <p:sp>
        <p:nvSpPr>
          <p:cNvPr id="292" name="Google Shape;292;p23"/>
          <p:cNvSpPr txBox="1"/>
          <p:nvPr/>
        </p:nvSpPr>
        <p:spPr>
          <a:xfrm>
            <a:off x="326135" y="1562768"/>
            <a:ext cx="8665500" cy="954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400" b="0" i="0" u="none" strike="noStrike" cap="none" dirty="0">
                <a:solidFill>
                  <a:schemeClr val="dk1"/>
                </a:solidFill>
                <a:latin typeface="Arial"/>
                <a:ea typeface="Arial"/>
                <a:cs typeface="Arial"/>
                <a:sym typeface="Arial"/>
              </a:rPr>
              <a:t>A job-level framework is being developed. This, together with the job families, will help facilitate career mapping for employee growth and development. Job level guidelines will clarify career progression from entry-level to more senior-level roles. </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400" b="0" i="0" u="none" strike="noStrike" cap="none" dirty="0">
              <a:solidFill>
                <a:schemeClr val="dk1"/>
              </a:solidFill>
              <a:latin typeface="Arial"/>
              <a:ea typeface="Arial"/>
              <a:cs typeface="Arial"/>
              <a:sym typeface="Arial"/>
            </a:endParaRPr>
          </a:p>
        </p:txBody>
      </p:sp>
      <p:sp>
        <p:nvSpPr>
          <p:cNvPr id="293" name="Google Shape;293;p23"/>
          <p:cNvSpPr/>
          <p:nvPr/>
        </p:nvSpPr>
        <p:spPr>
          <a:xfrm>
            <a:off x="4338319" y="5270898"/>
            <a:ext cx="3300900" cy="46162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400"/>
              <a:buFont typeface="Arial"/>
              <a:buNone/>
            </a:pPr>
            <a:r>
              <a:rPr lang="en-US" sz="2400" b="0" i="1" u="none" strike="noStrike" cap="none">
                <a:solidFill>
                  <a:schemeClr val="dk1"/>
                </a:solidFill>
                <a:latin typeface="Arial"/>
                <a:ea typeface="Arial"/>
                <a:cs typeface="Arial"/>
                <a:sym typeface="Arial"/>
              </a:rPr>
              <a:t>*Illustrative</a:t>
            </a:r>
            <a:endParaRPr sz="2400" b="0" i="1" u="none" strike="noStrike" cap="none">
              <a:solidFill>
                <a:schemeClr val="dk1"/>
              </a:solidFill>
              <a:latin typeface="Arial"/>
              <a:ea typeface="Arial"/>
              <a:cs typeface="Arial"/>
              <a:sym typeface="Arial"/>
            </a:endParaRPr>
          </a:p>
        </p:txBody>
      </p:sp>
      <p:sp>
        <p:nvSpPr>
          <p:cNvPr id="294" name="Google Shape;294;p23"/>
          <p:cNvSpPr txBox="1"/>
          <p:nvPr/>
        </p:nvSpPr>
        <p:spPr>
          <a:xfrm>
            <a:off x="7639219" y="6467762"/>
            <a:ext cx="1219200" cy="369332"/>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295" name="Google Shape;295;p23"/>
          <p:cNvPicPr preferRelativeResize="0"/>
          <p:nvPr/>
        </p:nvPicPr>
        <p:blipFill rotWithShape="1">
          <a:blip r:embed="rId3">
            <a:alphaModFix/>
          </a:blip>
          <a:srcRect/>
          <a:stretch/>
        </p:blipFill>
        <p:spPr>
          <a:xfrm>
            <a:off x="0" y="6477000"/>
            <a:ext cx="9144000" cy="381000"/>
          </a:xfrm>
          <a:prstGeom prst="rect">
            <a:avLst/>
          </a:prstGeom>
          <a:noFill/>
          <a:ln>
            <a:noFill/>
          </a:ln>
        </p:spPr>
      </p:pic>
      <p:pic>
        <p:nvPicPr>
          <p:cNvPr id="296" name="Google Shape;296;p23"/>
          <p:cNvPicPr preferRelativeResize="0"/>
          <p:nvPr/>
        </p:nvPicPr>
        <p:blipFill rotWithShape="1">
          <a:blip r:embed="rId4">
            <a:alphaModFix/>
          </a:blip>
          <a:srcRect/>
          <a:stretch/>
        </p:blipFill>
        <p:spPr>
          <a:xfrm>
            <a:off x="6343681" y="6609651"/>
            <a:ext cx="2650863" cy="151412"/>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91"/>
                                        </p:tgtEl>
                                        <p:attrNameLst>
                                          <p:attrName>style.visibility</p:attrName>
                                        </p:attrNameLst>
                                      </p:cBhvr>
                                      <p:to>
                                        <p:strVal val="visible"/>
                                      </p:to>
                                    </p:set>
                                    <p:animEffect transition="in" filter="fade">
                                      <p:cBhvr>
                                        <p:cTn id="7" dur="500"/>
                                        <p:tgtEl>
                                          <p:spTgt spid="291"/>
                                        </p:tgtEl>
                                      </p:cBhvr>
                                    </p:animEffect>
                                  </p:childTnLst>
                                </p:cTn>
                              </p:par>
                              <p:par>
                                <p:cTn id="8" presetID="10" presetClass="entr" presetSubtype="0" fill="hold" nodeType="withEffect">
                                  <p:stCondLst>
                                    <p:cond delay="0"/>
                                  </p:stCondLst>
                                  <p:childTnLst>
                                    <p:set>
                                      <p:cBhvr>
                                        <p:cTn id="9" dur="1" fill="hold">
                                          <p:stCondLst>
                                            <p:cond delay="0"/>
                                          </p:stCondLst>
                                        </p:cTn>
                                        <p:tgtEl>
                                          <p:spTgt spid="293"/>
                                        </p:tgtEl>
                                        <p:attrNameLst>
                                          <p:attrName>style.visibility</p:attrName>
                                        </p:attrNameLst>
                                      </p:cBhvr>
                                      <p:to>
                                        <p:strVal val="visible"/>
                                      </p:to>
                                    </p:set>
                                    <p:animEffect transition="in" filter="fade">
                                      <p:cBhvr>
                                        <p:cTn id="10" dur="500"/>
                                        <p:tgtEl>
                                          <p:spTgt spid="2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p3"/>
          <p:cNvSpPr txBox="1">
            <a:spLocks noGrp="1"/>
          </p:cNvSpPr>
          <p:nvPr>
            <p:ph type="title" idx="4294967295"/>
          </p:nvPr>
        </p:nvSpPr>
        <p:spPr>
          <a:xfrm>
            <a:off x="385602" y="248349"/>
            <a:ext cx="8915400" cy="9144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1400"/>
              <a:buNone/>
            </a:pPr>
            <a:r>
              <a:rPr lang="en-US" dirty="0"/>
              <a:t>Phase 3 - Job Architecture </a:t>
            </a:r>
            <a:br>
              <a:rPr lang="en-US" dirty="0"/>
            </a:br>
            <a:r>
              <a:rPr lang="en-US" sz="2000" i="1" dirty="0"/>
              <a:t>Relationship to Phase 4 Market Assessment</a:t>
            </a:r>
            <a:endParaRPr sz="2000" i="1" dirty="0"/>
          </a:p>
        </p:txBody>
      </p:sp>
      <p:sp>
        <p:nvSpPr>
          <p:cNvPr id="303" name="Google Shape;303;p3"/>
          <p:cNvSpPr txBox="1"/>
          <p:nvPr/>
        </p:nvSpPr>
        <p:spPr>
          <a:xfrm>
            <a:off x="7639219" y="6467762"/>
            <a:ext cx="1219200" cy="369332"/>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304" name="Google Shape;304;p3"/>
          <p:cNvPicPr preferRelativeResize="0"/>
          <p:nvPr/>
        </p:nvPicPr>
        <p:blipFill rotWithShape="1">
          <a:blip r:embed="rId3">
            <a:alphaModFix/>
          </a:blip>
          <a:srcRect/>
          <a:stretch/>
        </p:blipFill>
        <p:spPr>
          <a:xfrm>
            <a:off x="0" y="6477000"/>
            <a:ext cx="9144000" cy="381000"/>
          </a:xfrm>
          <a:prstGeom prst="rect">
            <a:avLst/>
          </a:prstGeom>
          <a:noFill/>
          <a:ln>
            <a:noFill/>
          </a:ln>
        </p:spPr>
      </p:pic>
      <p:pic>
        <p:nvPicPr>
          <p:cNvPr id="305" name="Google Shape;305;p3"/>
          <p:cNvPicPr preferRelativeResize="0"/>
          <p:nvPr/>
        </p:nvPicPr>
        <p:blipFill rotWithShape="1">
          <a:blip r:embed="rId4">
            <a:alphaModFix/>
          </a:blip>
          <a:srcRect/>
          <a:stretch/>
        </p:blipFill>
        <p:spPr>
          <a:xfrm>
            <a:off x="6343681" y="6609651"/>
            <a:ext cx="2650863" cy="151412"/>
          </a:xfrm>
          <a:prstGeom prst="rect">
            <a:avLst/>
          </a:prstGeom>
          <a:noFill/>
          <a:ln>
            <a:noFill/>
          </a:ln>
        </p:spPr>
      </p:pic>
      <p:sp>
        <p:nvSpPr>
          <p:cNvPr id="306" name="Google Shape;306;p3"/>
          <p:cNvSpPr txBox="1"/>
          <p:nvPr/>
        </p:nvSpPr>
        <p:spPr>
          <a:xfrm>
            <a:off x="385602" y="1171987"/>
            <a:ext cx="8758398" cy="5029200"/>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chemeClr val="accent5"/>
              </a:buClr>
              <a:buSzPts val="1400"/>
              <a:buFont typeface="Noto Sans Symbols"/>
              <a:buNone/>
            </a:pPr>
            <a:r>
              <a:rPr lang="en-US" sz="1400" b="0" i="0" u="none" strike="noStrike" cap="none" dirty="0">
                <a:solidFill>
                  <a:schemeClr val="dk1"/>
                </a:solidFill>
                <a:latin typeface="Arial"/>
                <a:ea typeface="Arial"/>
                <a:cs typeface="Arial"/>
                <a:sym typeface="Arial"/>
              </a:rPr>
              <a:t>A job architecture framework will allow Michigan Tech to more adequately benchmark jobs to the market.  Additionally, the job architecture provides:</a:t>
            </a:r>
            <a:endParaRPr dirty="0"/>
          </a:p>
          <a:p>
            <a:pPr marL="227013" marR="0" lvl="1" indent="0" algn="l" rtl="0">
              <a:lnSpc>
                <a:spcPct val="90000"/>
              </a:lnSpc>
              <a:spcBef>
                <a:spcPts val="300"/>
              </a:spcBef>
              <a:spcAft>
                <a:spcPts val="0"/>
              </a:spcAft>
              <a:buClr>
                <a:schemeClr val="accent5"/>
              </a:buClr>
              <a:buSzPts val="1600"/>
              <a:buFont typeface="Arial"/>
              <a:buNone/>
            </a:pPr>
            <a:endParaRPr sz="1600" b="0" i="0" u="none" strike="noStrike" cap="none" dirty="0">
              <a:solidFill>
                <a:schemeClr val="dk1"/>
              </a:solidFill>
              <a:latin typeface="Arial"/>
              <a:ea typeface="Arial"/>
              <a:cs typeface="Arial"/>
              <a:sym typeface="Arial"/>
            </a:endParaRPr>
          </a:p>
        </p:txBody>
      </p:sp>
      <p:sp>
        <p:nvSpPr>
          <p:cNvPr id="307" name="Google Shape;307;p3"/>
          <p:cNvSpPr/>
          <p:nvPr/>
        </p:nvSpPr>
        <p:spPr>
          <a:xfrm>
            <a:off x="1823641" y="1887929"/>
            <a:ext cx="6866318" cy="1496909"/>
          </a:xfrm>
          <a:prstGeom prst="rect">
            <a:avLst/>
          </a:prstGeom>
          <a:solidFill>
            <a:schemeClr val="accent5"/>
          </a:solidFill>
          <a:ln>
            <a:noFill/>
          </a:ln>
          <a:effectLst>
            <a:outerShdw blurRad="50800" dist="38100" dir="5400000" algn="t" rotWithShape="0">
              <a:srgbClr val="000000">
                <a:alpha val="40000"/>
              </a:srgbClr>
            </a:outerShdw>
          </a:effectLst>
        </p:spPr>
        <p:txBody>
          <a:bodyPr spcFirstLastPara="1" wrap="square" lIns="68575" tIns="68575" rIns="68575" bIns="68575" anchor="ctr" anchorCtr="0">
            <a:noAutofit/>
          </a:bodyPr>
          <a:lstStyle/>
          <a:p>
            <a:pPr marL="128588" marR="0" lvl="0" indent="-128588" algn="l" rtl="0">
              <a:lnSpc>
                <a:spcPct val="90000"/>
              </a:lnSpc>
              <a:spcBef>
                <a:spcPts val="0"/>
              </a:spcBef>
              <a:spcAft>
                <a:spcPts val="0"/>
              </a:spcAft>
              <a:buClr>
                <a:schemeClr val="lt1"/>
              </a:buClr>
              <a:buSzPts val="1350"/>
              <a:buFont typeface="Noto Sans Symbols"/>
              <a:buChar char="∙"/>
            </a:pPr>
            <a:r>
              <a:rPr lang="en-US" sz="1350" b="0" i="0" u="none" strike="noStrike" cap="none" dirty="0">
                <a:solidFill>
                  <a:schemeClr val="lt1"/>
                </a:solidFill>
                <a:latin typeface="Arial"/>
                <a:ea typeface="Arial"/>
                <a:cs typeface="Arial"/>
                <a:sym typeface="Arial"/>
              </a:rPr>
              <a:t>Defines job value factors for internal consistency and external comparability</a:t>
            </a:r>
            <a:endParaRPr dirty="0"/>
          </a:p>
          <a:p>
            <a:pPr marL="128588" marR="0" lvl="0" indent="-128588" algn="l" rtl="0">
              <a:lnSpc>
                <a:spcPct val="90000"/>
              </a:lnSpc>
              <a:spcBef>
                <a:spcPts val="400"/>
              </a:spcBef>
              <a:spcAft>
                <a:spcPts val="0"/>
              </a:spcAft>
              <a:buClr>
                <a:schemeClr val="lt1"/>
              </a:buClr>
              <a:buSzPts val="1350"/>
              <a:buFont typeface="Noto Sans Symbols"/>
              <a:buChar char="∙"/>
            </a:pPr>
            <a:r>
              <a:rPr lang="en-US" sz="1350" b="0" i="0" u="none" strike="noStrike" cap="none" dirty="0">
                <a:solidFill>
                  <a:schemeClr val="lt1"/>
                </a:solidFill>
                <a:latin typeface="Arial"/>
                <a:ea typeface="Arial"/>
                <a:cs typeface="Arial"/>
                <a:sym typeface="Arial"/>
              </a:rPr>
              <a:t>Provides consistent definition of core job levels</a:t>
            </a:r>
            <a:endParaRPr dirty="0"/>
          </a:p>
          <a:p>
            <a:pPr marL="128588" marR="0" lvl="0" indent="-128588" algn="l" rtl="0">
              <a:lnSpc>
                <a:spcPct val="90000"/>
              </a:lnSpc>
              <a:spcBef>
                <a:spcPts val="400"/>
              </a:spcBef>
              <a:spcAft>
                <a:spcPts val="0"/>
              </a:spcAft>
              <a:buClr>
                <a:schemeClr val="lt1"/>
              </a:buClr>
              <a:buSzPts val="1350"/>
              <a:buFont typeface="Noto Sans Symbols"/>
              <a:buChar char="∙"/>
            </a:pPr>
            <a:r>
              <a:rPr lang="en-US" sz="1350" b="0" i="0" u="none" strike="noStrike" cap="none" dirty="0">
                <a:solidFill>
                  <a:schemeClr val="lt1"/>
                </a:solidFill>
                <a:latin typeface="Arial"/>
                <a:ea typeface="Arial"/>
                <a:cs typeface="Arial"/>
                <a:sym typeface="Arial"/>
              </a:rPr>
              <a:t>Establishes standard title format</a:t>
            </a:r>
            <a:endParaRPr dirty="0"/>
          </a:p>
          <a:p>
            <a:pPr marL="128588" marR="0" lvl="0" indent="-128588" algn="l" rtl="0">
              <a:lnSpc>
                <a:spcPct val="90000"/>
              </a:lnSpc>
              <a:spcBef>
                <a:spcPts val="400"/>
              </a:spcBef>
              <a:spcAft>
                <a:spcPts val="0"/>
              </a:spcAft>
              <a:buClr>
                <a:schemeClr val="lt1"/>
              </a:buClr>
              <a:buSzPts val="1350"/>
              <a:buFont typeface="Noto Sans Symbols"/>
              <a:buChar char="∙"/>
            </a:pPr>
            <a:r>
              <a:rPr lang="en-US" sz="1350" b="0" i="0" u="none" strike="noStrike" cap="none" dirty="0">
                <a:solidFill>
                  <a:schemeClr val="lt1"/>
                </a:solidFill>
                <a:latin typeface="Arial"/>
                <a:ea typeface="Arial"/>
                <a:cs typeface="Arial"/>
                <a:sym typeface="Arial"/>
              </a:rPr>
              <a:t>Facilitates comparison to ensure more uniformity</a:t>
            </a:r>
            <a:endParaRPr dirty="0"/>
          </a:p>
          <a:p>
            <a:pPr marL="128588" marR="0" lvl="0" indent="-128588" algn="l" rtl="0">
              <a:lnSpc>
                <a:spcPct val="90000"/>
              </a:lnSpc>
              <a:spcBef>
                <a:spcPts val="400"/>
              </a:spcBef>
              <a:spcAft>
                <a:spcPts val="0"/>
              </a:spcAft>
              <a:buClr>
                <a:schemeClr val="lt1"/>
              </a:buClr>
              <a:buSzPts val="1350"/>
              <a:buFont typeface="Noto Sans Symbols"/>
              <a:buChar char="∙"/>
            </a:pPr>
            <a:r>
              <a:rPr lang="en-US" sz="1350" b="0" i="0" u="none" strike="noStrike" cap="none" dirty="0">
                <a:solidFill>
                  <a:schemeClr val="lt1"/>
                </a:solidFill>
                <a:latin typeface="Arial"/>
                <a:ea typeface="Arial"/>
                <a:cs typeface="Arial"/>
                <a:sym typeface="Arial"/>
              </a:rPr>
              <a:t>Clarifies career streams and levels</a:t>
            </a:r>
            <a:endParaRPr dirty="0"/>
          </a:p>
        </p:txBody>
      </p:sp>
      <p:sp>
        <p:nvSpPr>
          <p:cNvPr id="308" name="Google Shape;308;p3"/>
          <p:cNvSpPr txBox="1"/>
          <p:nvPr/>
        </p:nvSpPr>
        <p:spPr>
          <a:xfrm>
            <a:off x="57150" y="2319463"/>
            <a:ext cx="1712501" cy="480131"/>
          </a:xfrm>
          <a:prstGeom prst="rect">
            <a:avLst/>
          </a:prstGeom>
          <a:noFill/>
          <a:ln>
            <a:noFill/>
          </a:ln>
        </p:spPr>
        <p:txBody>
          <a:bodyPr spcFirstLastPara="1" wrap="square" lIns="91425" tIns="45700" rIns="91425" bIns="45700" anchor="t" anchorCtr="0">
            <a:spAutoFit/>
          </a:bodyPr>
          <a:lstStyle/>
          <a:p>
            <a:pPr marL="0" marR="0" lvl="0" indent="0" algn="r" rtl="0">
              <a:lnSpc>
                <a:spcPct val="90000"/>
              </a:lnSpc>
              <a:spcBef>
                <a:spcPts val="0"/>
              </a:spcBef>
              <a:spcAft>
                <a:spcPts val="0"/>
              </a:spcAft>
              <a:buNone/>
            </a:pPr>
            <a:r>
              <a:rPr lang="en-US" sz="1400" b="1" i="0" u="none" strike="noStrike" cap="none">
                <a:solidFill>
                  <a:schemeClr val="accent5"/>
                </a:solidFill>
                <a:latin typeface="Arial"/>
                <a:ea typeface="Arial"/>
                <a:cs typeface="Arial"/>
                <a:sym typeface="Arial"/>
              </a:rPr>
              <a:t>Transparency and Consistency  </a:t>
            </a:r>
            <a:endParaRPr/>
          </a:p>
        </p:txBody>
      </p:sp>
      <p:sp>
        <p:nvSpPr>
          <p:cNvPr id="309" name="Google Shape;309;p3"/>
          <p:cNvSpPr/>
          <p:nvPr/>
        </p:nvSpPr>
        <p:spPr>
          <a:xfrm rot="5400000">
            <a:off x="4917079" y="3348412"/>
            <a:ext cx="256006" cy="510872"/>
          </a:xfrm>
          <a:prstGeom prst="rightArrow">
            <a:avLst>
              <a:gd name="adj1" fmla="val 50000"/>
              <a:gd name="adj2" fmla="val 48131"/>
            </a:avLst>
          </a:prstGeom>
          <a:solidFill>
            <a:srgbClr val="666666"/>
          </a:solidFill>
          <a:ln>
            <a:noFill/>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None/>
            </a:pPr>
            <a:endParaRPr sz="1200" b="0" i="0" u="none" strike="noStrike" cap="none">
              <a:solidFill>
                <a:srgbClr val="000000"/>
              </a:solidFill>
              <a:latin typeface="Arial"/>
              <a:ea typeface="Arial"/>
              <a:cs typeface="Arial"/>
              <a:sym typeface="Arial"/>
            </a:endParaRPr>
          </a:p>
        </p:txBody>
      </p:sp>
      <p:sp>
        <p:nvSpPr>
          <p:cNvPr id="310" name="Google Shape;310;p3"/>
          <p:cNvSpPr/>
          <p:nvPr/>
        </p:nvSpPr>
        <p:spPr>
          <a:xfrm>
            <a:off x="1842691" y="3784808"/>
            <a:ext cx="6821899" cy="1280028"/>
          </a:xfrm>
          <a:prstGeom prst="rect">
            <a:avLst/>
          </a:prstGeom>
          <a:solidFill>
            <a:schemeClr val="accent1"/>
          </a:solidFill>
          <a:ln>
            <a:noFill/>
          </a:ln>
          <a:effectLst>
            <a:outerShdw blurRad="50800" dist="38100" dir="5400000" algn="t" rotWithShape="0">
              <a:srgbClr val="000000">
                <a:alpha val="40000"/>
              </a:srgbClr>
            </a:outerShdw>
          </a:effectLst>
        </p:spPr>
        <p:txBody>
          <a:bodyPr spcFirstLastPara="1" wrap="square" lIns="68575" tIns="68575" rIns="68575" bIns="68575" anchor="ctr" anchorCtr="0">
            <a:noAutofit/>
          </a:bodyPr>
          <a:lstStyle/>
          <a:p>
            <a:pPr marL="128588" marR="0" lvl="1" indent="-128588" algn="l" rtl="0">
              <a:lnSpc>
                <a:spcPct val="90000"/>
              </a:lnSpc>
              <a:spcBef>
                <a:spcPts val="0"/>
              </a:spcBef>
              <a:spcAft>
                <a:spcPts val="0"/>
              </a:spcAft>
              <a:buClr>
                <a:schemeClr val="lt1"/>
              </a:buClr>
              <a:buSzPts val="1350"/>
              <a:buFont typeface="Noto Sans Symbols"/>
              <a:buChar char="∙"/>
            </a:pPr>
            <a:r>
              <a:rPr lang="en-US" sz="1350" b="0" i="0" u="none" strike="noStrike" cap="none" dirty="0">
                <a:solidFill>
                  <a:schemeClr val="lt1"/>
                </a:solidFill>
                <a:latin typeface="Arial"/>
                <a:ea typeface="Arial"/>
                <a:cs typeface="Arial"/>
                <a:sym typeface="Arial"/>
              </a:rPr>
              <a:t>Market informs the number of levels for career progression</a:t>
            </a:r>
            <a:endParaRPr dirty="0"/>
          </a:p>
          <a:p>
            <a:pPr marL="128588" marR="0" lvl="1" indent="-128588" algn="l" rtl="0">
              <a:lnSpc>
                <a:spcPct val="90000"/>
              </a:lnSpc>
              <a:spcBef>
                <a:spcPts val="400"/>
              </a:spcBef>
              <a:spcAft>
                <a:spcPts val="0"/>
              </a:spcAft>
              <a:buClr>
                <a:schemeClr val="lt1"/>
              </a:buClr>
              <a:buSzPts val="1350"/>
              <a:buFont typeface="Noto Sans Symbols"/>
              <a:buChar char="∙"/>
            </a:pPr>
            <a:r>
              <a:rPr lang="en-US" sz="1350" dirty="0">
                <a:solidFill>
                  <a:schemeClr val="lt1"/>
                </a:solidFill>
              </a:rPr>
              <a:t>Market I</a:t>
            </a:r>
            <a:r>
              <a:rPr lang="en-US" sz="1350" b="0" i="0" u="none" strike="noStrike" cap="none" dirty="0">
                <a:solidFill>
                  <a:schemeClr val="lt1"/>
                </a:solidFill>
                <a:latin typeface="Arial"/>
                <a:ea typeface="Arial"/>
                <a:cs typeface="Arial"/>
                <a:sym typeface="Arial"/>
              </a:rPr>
              <a:t>dentifies core responsibilities that define a unique job</a:t>
            </a:r>
            <a:endParaRPr dirty="0"/>
          </a:p>
          <a:p>
            <a:pPr marL="128588" marR="0" lvl="1" indent="-128588" algn="l" rtl="0">
              <a:lnSpc>
                <a:spcPct val="90000"/>
              </a:lnSpc>
              <a:spcBef>
                <a:spcPts val="400"/>
              </a:spcBef>
              <a:spcAft>
                <a:spcPts val="0"/>
              </a:spcAft>
              <a:buClr>
                <a:schemeClr val="lt1"/>
              </a:buClr>
              <a:buSzPts val="1350"/>
              <a:buFont typeface="Noto Sans Symbols"/>
              <a:buChar char="∙"/>
            </a:pPr>
            <a:r>
              <a:rPr lang="en-US" sz="1350" b="0" i="0" u="none" strike="noStrike" cap="none" dirty="0">
                <a:solidFill>
                  <a:schemeClr val="lt1"/>
                </a:solidFill>
                <a:latin typeface="Arial"/>
                <a:ea typeface="Arial"/>
                <a:cs typeface="Arial"/>
                <a:sym typeface="Arial"/>
              </a:rPr>
              <a:t>Assigned job levels ensure appropriate level of benchmark jobs </a:t>
            </a:r>
          </a:p>
          <a:p>
            <a:pPr marL="128588" marR="0" lvl="1" indent="-128588" algn="l" rtl="0">
              <a:lnSpc>
                <a:spcPct val="90000"/>
              </a:lnSpc>
              <a:spcBef>
                <a:spcPts val="400"/>
              </a:spcBef>
              <a:spcAft>
                <a:spcPts val="0"/>
              </a:spcAft>
              <a:buClr>
                <a:schemeClr val="lt1"/>
              </a:buClr>
              <a:buSzPts val="1350"/>
              <a:buFont typeface="Noto Sans Symbols"/>
              <a:buChar char="∙"/>
            </a:pPr>
            <a:r>
              <a:rPr lang="en-US" sz="1350" b="0" i="0" u="none" strike="noStrike" cap="none" dirty="0">
                <a:solidFill>
                  <a:schemeClr val="lt1"/>
                </a:solidFill>
                <a:latin typeface="Arial"/>
                <a:ea typeface="Arial"/>
                <a:cs typeface="Arial"/>
                <a:sym typeface="Arial"/>
              </a:rPr>
              <a:t>Job families and levels help define appropriate labor market</a:t>
            </a:r>
            <a:endParaRPr dirty="0"/>
          </a:p>
        </p:txBody>
      </p:sp>
      <p:sp>
        <p:nvSpPr>
          <p:cNvPr id="311" name="Google Shape;311;p3"/>
          <p:cNvSpPr txBox="1"/>
          <p:nvPr/>
        </p:nvSpPr>
        <p:spPr>
          <a:xfrm>
            <a:off x="137984" y="4204375"/>
            <a:ext cx="1590207" cy="480131"/>
          </a:xfrm>
          <a:prstGeom prst="rect">
            <a:avLst/>
          </a:prstGeom>
          <a:noFill/>
          <a:ln>
            <a:noFill/>
          </a:ln>
        </p:spPr>
        <p:txBody>
          <a:bodyPr spcFirstLastPara="1" wrap="square" lIns="91425" tIns="45700" rIns="91425" bIns="45700" anchor="t" anchorCtr="0">
            <a:spAutoFit/>
          </a:bodyPr>
          <a:lstStyle/>
          <a:p>
            <a:pPr marL="0" marR="0" lvl="0" indent="0" algn="r" rtl="0">
              <a:lnSpc>
                <a:spcPct val="90000"/>
              </a:lnSpc>
              <a:spcBef>
                <a:spcPts val="0"/>
              </a:spcBef>
              <a:spcAft>
                <a:spcPts val="0"/>
              </a:spcAft>
              <a:buNone/>
            </a:pPr>
            <a:r>
              <a:rPr lang="en-US" sz="1400" b="1" i="0" u="none" strike="noStrike" cap="none" dirty="0">
                <a:solidFill>
                  <a:schemeClr val="accent1"/>
                </a:solidFill>
                <a:latin typeface="Arial"/>
                <a:ea typeface="Arial"/>
                <a:cs typeface="Arial"/>
                <a:sym typeface="Arial"/>
              </a:rPr>
              <a:t>Clear Linkage</a:t>
            </a:r>
            <a:endParaRPr dirty="0"/>
          </a:p>
          <a:p>
            <a:pPr marL="0" marR="0" lvl="0" indent="0" algn="r" rtl="0">
              <a:lnSpc>
                <a:spcPct val="90000"/>
              </a:lnSpc>
              <a:spcBef>
                <a:spcPts val="0"/>
              </a:spcBef>
              <a:spcAft>
                <a:spcPts val="0"/>
              </a:spcAft>
              <a:buNone/>
            </a:pPr>
            <a:r>
              <a:rPr lang="en-US" sz="1400" b="1" i="0" u="none" strike="noStrike" cap="none" dirty="0">
                <a:solidFill>
                  <a:schemeClr val="accent1"/>
                </a:solidFill>
                <a:latin typeface="Arial"/>
                <a:ea typeface="Arial"/>
                <a:cs typeface="Arial"/>
                <a:sym typeface="Arial"/>
              </a:rPr>
              <a:t> to Market</a:t>
            </a:r>
            <a:endParaRPr dirty="0"/>
          </a:p>
        </p:txBody>
      </p:sp>
      <p:sp>
        <p:nvSpPr>
          <p:cNvPr id="312" name="Google Shape;312;p3"/>
          <p:cNvSpPr/>
          <p:nvPr/>
        </p:nvSpPr>
        <p:spPr>
          <a:xfrm rot="5400000">
            <a:off x="4917079" y="5013639"/>
            <a:ext cx="256006" cy="510872"/>
          </a:xfrm>
          <a:prstGeom prst="rightArrow">
            <a:avLst>
              <a:gd name="adj1" fmla="val 50000"/>
              <a:gd name="adj2" fmla="val 48131"/>
            </a:avLst>
          </a:prstGeom>
          <a:solidFill>
            <a:srgbClr val="666666"/>
          </a:solidFill>
          <a:ln>
            <a:noFill/>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None/>
            </a:pPr>
            <a:endParaRPr sz="1200" b="0" i="0" u="none" strike="noStrike" cap="none">
              <a:solidFill>
                <a:srgbClr val="000000"/>
              </a:solidFill>
              <a:latin typeface="Arial"/>
              <a:ea typeface="Arial"/>
              <a:cs typeface="Arial"/>
              <a:sym typeface="Arial"/>
            </a:endParaRPr>
          </a:p>
        </p:txBody>
      </p:sp>
      <p:sp>
        <p:nvSpPr>
          <p:cNvPr id="313" name="Google Shape;313;p3"/>
          <p:cNvSpPr/>
          <p:nvPr/>
        </p:nvSpPr>
        <p:spPr>
          <a:xfrm>
            <a:off x="1849516" y="5498519"/>
            <a:ext cx="6849435" cy="647353"/>
          </a:xfrm>
          <a:prstGeom prst="rect">
            <a:avLst/>
          </a:prstGeom>
          <a:solidFill>
            <a:srgbClr val="7FDC70"/>
          </a:solidFill>
          <a:ln>
            <a:noFill/>
          </a:ln>
          <a:effectLst>
            <a:outerShdw blurRad="50800" dist="38100" dir="5400000" algn="t" rotWithShape="0">
              <a:srgbClr val="000000">
                <a:alpha val="40000"/>
              </a:srgbClr>
            </a:outerShdw>
          </a:effectLst>
        </p:spPr>
        <p:txBody>
          <a:bodyPr spcFirstLastPara="1" wrap="square" lIns="68575" tIns="68575" rIns="68575" bIns="68575" anchor="ctr" anchorCtr="0">
            <a:noAutofit/>
          </a:bodyPr>
          <a:lstStyle/>
          <a:p>
            <a:pPr marL="128588" marR="0" lvl="0" indent="-128588" algn="l" rtl="0">
              <a:lnSpc>
                <a:spcPct val="90000"/>
              </a:lnSpc>
              <a:spcBef>
                <a:spcPts val="0"/>
              </a:spcBef>
              <a:spcAft>
                <a:spcPts val="0"/>
              </a:spcAft>
              <a:buClr>
                <a:schemeClr val="lt1"/>
              </a:buClr>
              <a:buSzPts val="1350"/>
              <a:buFont typeface="Noto Sans Symbols"/>
              <a:buChar char="∙"/>
            </a:pPr>
            <a:r>
              <a:rPr lang="en-US" sz="1350" dirty="0">
                <a:solidFill>
                  <a:schemeClr val="lt1"/>
                </a:solidFill>
              </a:rPr>
              <a:t>T</a:t>
            </a:r>
            <a:r>
              <a:rPr lang="en-US" sz="1350" b="0" i="0" u="none" strike="noStrike" cap="none" dirty="0">
                <a:solidFill>
                  <a:schemeClr val="lt1"/>
                </a:solidFill>
                <a:latin typeface="Arial"/>
                <a:ea typeface="Arial"/>
                <a:cs typeface="Arial"/>
                <a:sym typeface="Arial"/>
              </a:rPr>
              <a:t>ools for compensation benchmarking, recruitment, retention and career progression/development.</a:t>
            </a:r>
            <a:endParaRPr dirty="0"/>
          </a:p>
        </p:txBody>
      </p:sp>
      <p:sp>
        <p:nvSpPr>
          <p:cNvPr id="314" name="Google Shape;314;p3"/>
          <p:cNvSpPr txBox="1"/>
          <p:nvPr/>
        </p:nvSpPr>
        <p:spPr>
          <a:xfrm>
            <a:off x="211684" y="5527094"/>
            <a:ext cx="1590207" cy="674031"/>
          </a:xfrm>
          <a:prstGeom prst="rect">
            <a:avLst/>
          </a:prstGeom>
          <a:solidFill>
            <a:schemeClr val="lt1"/>
          </a:solidFill>
          <a:ln>
            <a:noFill/>
          </a:ln>
        </p:spPr>
        <p:txBody>
          <a:bodyPr spcFirstLastPara="1" wrap="square" lIns="91425" tIns="45700" rIns="91425" bIns="45700" anchor="t" anchorCtr="0">
            <a:spAutoFit/>
          </a:bodyPr>
          <a:lstStyle/>
          <a:p>
            <a:pPr marL="0" marR="0" lvl="0" indent="0" algn="r" rtl="0">
              <a:lnSpc>
                <a:spcPct val="90000"/>
              </a:lnSpc>
              <a:spcBef>
                <a:spcPts val="0"/>
              </a:spcBef>
              <a:spcAft>
                <a:spcPts val="0"/>
              </a:spcAft>
              <a:buNone/>
            </a:pPr>
            <a:r>
              <a:rPr lang="en-US" sz="1400" b="1" i="0" u="none" strike="noStrike" cap="none" dirty="0">
                <a:solidFill>
                  <a:schemeClr val="accent3"/>
                </a:solidFill>
                <a:latin typeface="Arial"/>
                <a:ea typeface="Arial"/>
                <a:cs typeface="Arial"/>
                <a:sym typeface="Arial"/>
              </a:rPr>
              <a:t>Essential Tools for HR and Managers</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8"/>
                                        </p:tgtEl>
                                        <p:attrNameLst>
                                          <p:attrName>style.visibility</p:attrName>
                                        </p:attrNameLst>
                                      </p:cBhvr>
                                      <p:to>
                                        <p:strVal val="visible"/>
                                      </p:to>
                                    </p:set>
                                    <p:animEffect transition="in" filter="fade">
                                      <p:cBhvr>
                                        <p:cTn id="7" dur="500"/>
                                        <p:tgtEl>
                                          <p:spTgt spid="308"/>
                                        </p:tgtEl>
                                      </p:cBhvr>
                                    </p:animEffect>
                                  </p:childTnLst>
                                </p:cTn>
                              </p:par>
                              <p:par>
                                <p:cTn id="8" presetID="10" presetClass="entr" presetSubtype="0" fill="hold" nodeType="withEffect">
                                  <p:stCondLst>
                                    <p:cond delay="0"/>
                                  </p:stCondLst>
                                  <p:childTnLst>
                                    <p:set>
                                      <p:cBhvr>
                                        <p:cTn id="9" dur="1" fill="hold">
                                          <p:stCondLst>
                                            <p:cond delay="0"/>
                                          </p:stCondLst>
                                        </p:cTn>
                                        <p:tgtEl>
                                          <p:spTgt spid="307"/>
                                        </p:tgtEl>
                                        <p:attrNameLst>
                                          <p:attrName>style.visibility</p:attrName>
                                        </p:attrNameLst>
                                      </p:cBhvr>
                                      <p:to>
                                        <p:strVal val="visible"/>
                                      </p:to>
                                    </p:set>
                                    <p:animEffect transition="in" filter="fade">
                                      <p:cBhvr>
                                        <p:cTn id="10" dur="500"/>
                                        <p:tgtEl>
                                          <p:spTgt spid="30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09"/>
                                        </p:tgtEl>
                                        <p:attrNameLst>
                                          <p:attrName>style.visibility</p:attrName>
                                        </p:attrNameLst>
                                      </p:cBhvr>
                                      <p:to>
                                        <p:strVal val="visible"/>
                                      </p:to>
                                    </p:set>
                                    <p:animEffect transition="in" filter="fade">
                                      <p:cBhvr>
                                        <p:cTn id="15" dur="500"/>
                                        <p:tgtEl>
                                          <p:spTgt spid="309"/>
                                        </p:tgtEl>
                                      </p:cBhvr>
                                    </p:animEffect>
                                  </p:childTnLst>
                                </p:cTn>
                              </p:par>
                              <p:par>
                                <p:cTn id="16" presetID="10" presetClass="entr" presetSubtype="0" fill="hold" nodeType="withEffect">
                                  <p:stCondLst>
                                    <p:cond delay="0"/>
                                  </p:stCondLst>
                                  <p:childTnLst>
                                    <p:set>
                                      <p:cBhvr>
                                        <p:cTn id="17" dur="1" fill="hold">
                                          <p:stCondLst>
                                            <p:cond delay="0"/>
                                          </p:stCondLst>
                                        </p:cTn>
                                        <p:tgtEl>
                                          <p:spTgt spid="311"/>
                                        </p:tgtEl>
                                        <p:attrNameLst>
                                          <p:attrName>style.visibility</p:attrName>
                                        </p:attrNameLst>
                                      </p:cBhvr>
                                      <p:to>
                                        <p:strVal val="visible"/>
                                      </p:to>
                                    </p:set>
                                    <p:animEffect transition="in" filter="fade">
                                      <p:cBhvr>
                                        <p:cTn id="18" dur="500"/>
                                        <p:tgtEl>
                                          <p:spTgt spid="311"/>
                                        </p:tgtEl>
                                      </p:cBhvr>
                                    </p:animEffect>
                                  </p:childTnLst>
                                </p:cTn>
                              </p:par>
                              <p:par>
                                <p:cTn id="19" presetID="10" presetClass="entr" presetSubtype="0" fill="hold" nodeType="withEffect">
                                  <p:stCondLst>
                                    <p:cond delay="0"/>
                                  </p:stCondLst>
                                  <p:childTnLst>
                                    <p:set>
                                      <p:cBhvr>
                                        <p:cTn id="20" dur="1" fill="hold">
                                          <p:stCondLst>
                                            <p:cond delay="0"/>
                                          </p:stCondLst>
                                        </p:cTn>
                                        <p:tgtEl>
                                          <p:spTgt spid="310"/>
                                        </p:tgtEl>
                                        <p:attrNameLst>
                                          <p:attrName>style.visibility</p:attrName>
                                        </p:attrNameLst>
                                      </p:cBhvr>
                                      <p:to>
                                        <p:strVal val="visible"/>
                                      </p:to>
                                    </p:set>
                                    <p:animEffect transition="in" filter="fade">
                                      <p:cBhvr>
                                        <p:cTn id="21" dur="500"/>
                                        <p:tgtEl>
                                          <p:spTgt spid="310"/>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12"/>
                                        </p:tgtEl>
                                        <p:attrNameLst>
                                          <p:attrName>style.visibility</p:attrName>
                                        </p:attrNameLst>
                                      </p:cBhvr>
                                      <p:to>
                                        <p:strVal val="visible"/>
                                      </p:to>
                                    </p:set>
                                    <p:animEffect transition="in" filter="fade">
                                      <p:cBhvr>
                                        <p:cTn id="26" dur="500"/>
                                        <p:tgtEl>
                                          <p:spTgt spid="312"/>
                                        </p:tgtEl>
                                      </p:cBhvr>
                                    </p:animEffect>
                                  </p:childTnLst>
                                </p:cTn>
                              </p:par>
                              <p:par>
                                <p:cTn id="27" presetID="10" presetClass="entr" presetSubtype="0" fill="hold" nodeType="withEffect">
                                  <p:stCondLst>
                                    <p:cond delay="0"/>
                                  </p:stCondLst>
                                  <p:childTnLst>
                                    <p:set>
                                      <p:cBhvr>
                                        <p:cTn id="28" dur="1" fill="hold">
                                          <p:stCondLst>
                                            <p:cond delay="0"/>
                                          </p:stCondLst>
                                        </p:cTn>
                                        <p:tgtEl>
                                          <p:spTgt spid="314"/>
                                        </p:tgtEl>
                                        <p:attrNameLst>
                                          <p:attrName>style.visibility</p:attrName>
                                        </p:attrNameLst>
                                      </p:cBhvr>
                                      <p:to>
                                        <p:strVal val="visible"/>
                                      </p:to>
                                    </p:set>
                                    <p:animEffect transition="in" filter="fade">
                                      <p:cBhvr>
                                        <p:cTn id="29" dur="500"/>
                                        <p:tgtEl>
                                          <p:spTgt spid="314"/>
                                        </p:tgtEl>
                                      </p:cBhvr>
                                    </p:animEffect>
                                  </p:childTnLst>
                                </p:cTn>
                              </p:par>
                              <p:par>
                                <p:cTn id="30" presetID="10" presetClass="entr" presetSubtype="0" fill="hold" nodeType="withEffect">
                                  <p:stCondLst>
                                    <p:cond delay="0"/>
                                  </p:stCondLst>
                                  <p:childTnLst>
                                    <p:set>
                                      <p:cBhvr>
                                        <p:cTn id="31" dur="1" fill="hold">
                                          <p:stCondLst>
                                            <p:cond delay="0"/>
                                          </p:stCondLst>
                                        </p:cTn>
                                        <p:tgtEl>
                                          <p:spTgt spid="313"/>
                                        </p:tgtEl>
                                        <p:attrNameLst>
                                          <p:attrName>style.visibility</p:attrName>
                                        </p:attrNameLst>
                                      </p:cBhvr>
                                      <p:to>
                                        <p:strVal val="visible"/>
                                      </p:to>
                                    </p:set>
                                    <p:animEffect transition="in" filter="fade">
                                      <p:cBhvr>
                                        <p:cTn id="32" dur="500"/>
                                        <p:tgtEl>
                                          <p:spTgt spid="3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Google Shape;320;p15"/>
          <p:cNvSpPr txBox="1"/>
          <p:nvPr/>
        </p:nvSpPr>
        <p:spPr>
          <a:xfrm>
            <a:off x="297750" y="1785300"/>
            <a:ext cx="4522800" cy="1301100"/>
          </a:xfrm>
          <a:prstGeom prst="rect">
            <a:avLst/>
          </a:prstGeom>
          <a:solidFill>
            <a:schemeClr val="accent5"/>
          </a:solidFill>
          <a:ln>
            <a:noFill/>
          </a:ln>
        </p:spPr>
        <p:txBody>
          <a:bodyPr spcFirstLastPara="1" wrap="square" lIns="274300" tIns="182875" rIns="274300" bIns="274300" anchor="t" anchorCtr="0">
            <a:noAutofit/>
          </a:bodyPr>
          <a:lstStyle/>
          <a:p>
            <a:pPr marL="0" marR="0" lvl="0" indent="0" algn="l" rtl="0">
              <a:lnSpc>
                <a:spcPct val="100000"/>
              </a:lnSpc>
              <a:spcBef>
                <a:spcPts val="0"/>
              </a:spcBef>
              <a:spcAft>
                <a:spcPts val="0"/>
              </a:spcAft>
              <a:buClr>
                <a:schemeClr val="accent5"/>
              </a:buClr>
              <a:buSzPts val="1800"/>
              <a:buFont typeface="Noto Sans Symbols"/>
              <a:buNone/>
            </a:pPr>
            <a:r>
              <a:rPr lang="en-US" sz="1800" b="1" i="0" u="none" strike="noStrike" cap="none" dirty="0">
                <a:solidFill>
                  <a:schemeClr val="lt1"/>
                </a:solidFill>
                <a:latin typeface="Arial"/>
                <a:ea typeface="Arial"/>
                <a:cs typeface="Arial"/>
                <a:sym typeface="Arial"/>
              </a:rPr>
              <a:t>Peer Group Size</a:t>
            </a:r>
            <a:endParaRPr sz="1400" b="0" i="0" u="none" strike="noStrike" cap="none" dirty="0">
              <a:solidFill>
                <a:srgbClr val="000000"/>
              </a:solidFill>
              <a:latin typeface="Arial"/>
              <a:ea typeface="Arial"/>
              <a:cs typeface="Arial"/>
              <a:sym typeface="Arial"/>
            </a:endParaRPr>
          </a:p>
          <a:p>
            <a:pPr marL="228600" marR="0" lvl="0" indent="-228600" algn="l" rtl="0">
              <a:lnSpc>
                <a:spcPct val="100000"/>
              </a:lnSpc>
              <a:spcBef>
                <a:spcPts val="600"/>
              </a:spcBef>
              <a:spcAft>
                <a:spcPts val="0"/>
              </a:spcAft>
              <a:buClr>
                <a:schemeClr val="lt1"/>
              </a:buClr>
              <a:buSzPts val="1400"/>
              <a:buFont typeface="Noto Sans Symbols"/>
              <a:buChar char="∙"/>
            </a:pPr>
            <a:r>
              <a:rPr lang="en-US" sz="1200" b="0" i="0" u="none" strike="noStrike" cap="none" dirty="0">
                <a:solidFill>
                  <a:schemeClr val="lt1"/>
                </a:solidFill>
                <a:latin typeface="Arial"/>
                <a:ea typeface="Arial"/>
                <a:cs typeface="Arial"/>
                <a:sym typeface="Arial"/>
              </a:rPr>
              <a:t>30-50 institutions to ensure sufficient data and a representative sample of compensation practices </a:t>
            </a:r>
            <a:endParaRPr sz="1200" b="0" i="0" u="none" strike="noStrike" cap="none" dirty="0">
              <a:solidFill>
                <a:srgbClr val="000000"/>
              </a:solidFill>
              <a:latin typeface="Arial"/>
              <a:ea typeface="Arial"/>
              <a:cs typeface="Arial"/>
              <a:sym typeface="Arial"/>
            </a:endParaRPr>
          </a:p>
        </p:txBody>
      </p:sp>
      <p:sp>
        <p:nvSpPr>
          <p:cNvPr id="321" name="Google Shape;321;p15"/>
          <p:cNvSpPr txBox="1"/>
          <p:nvPr/>
        </p:nvSpPr>
        <p:spPr>
          <a:xfrm>
            <a:off x="304225" y="3060325"/>
            <a:ext cx="4523400" cy="1553700"/>
          </a:xfrm>
          <a:prstGeom prst="rect">
            <a:avLst/>
          </a:prstGeom>
          <a:solidFill>
            <a:srgbClr val="15979E"/>
          </a:solidFill>
          <a:ln>
            <a:noFill/>
          </a:ln>
        </p:spPr>
        <p:txBody>
          <a:bodyPr spcFirstLastPara="1" wrap="square" lIns="274300" tIns="182875" rIns="182875" bIns="274300" anchor="t" anchorCtr="0">
            <a:noAutofit/>
          </a:bodyPr>
          <a:lstStyle/>
          <a:p>
            <a:pPr marL="0" marR="0" lvl="0" indent="0" algn="l" rtl="0">
              <a:lnSpc>
                <a:spcPct val="100000"/>
              </a:lnSpc>
              <a:spcBef>
                <a:spcPts val="0"/>
              </a:spcBef>
              <a:spcAft>
                <a:spcPts val="0"/>
              </a:spcAft>
              <a:buClr>
                <a:schemeClr val="accent5"/>
              </a:buClr>
              <a:buSzPts val="1800"/>
              <a:buFont typeface="Noto Sans Symbols"/>
              <a:buNone/>
            </a:pPr>
            <a:r>
              <a:rPr lang="en-US" sz="1800" b="1" i="0" u="none" strike="noStrike" cap="none" dirty="0">
                <a:solidFill>
                  <a:schemeClr val="lt1"/>
                </a:solidFill>
                <a:latin typeface="Arial"/>
                <a:ea typeface="Arial"/>
                <a:cs typeface="Arial"/>
                <a:sym typeface="Arial"/>
              </a:rPr>
              <a:t>Peer Selection</a:t>
            </a:r>
            <a:endParaRPr sz="1400" b="0" i="0" u="none" strike="noStrike" cap="none" dirty="0">
              <a:solidFill>
                <a:srgbClr val="000000"/>
              </a:solidFill>
              <a:latin typeface="Arial"/>
              <a:ea typeface="Arial"/>
              <a:cs typeface="Arial"/>
              <a:sym typeface="Arial"/>
            </a:endParaRPr>
          </a:p>
          <a:p>
            <a:pPr marL="163513" marR="0" lvl="0" indent="-163513" algn="l" rtl="0">
              <a:lnSpc>
                <a:spcPct val="100000"/>
              </a:lnSpc>
              <a:spcBef>
                <a:spcPts val="600"/>
              </a:spcBef>
              <a:spcAft>
                <a:spcPts val="0"/>
              </a:spcAft>
              <a:buClr>
                <a:schemeClr val="lt1"/>
              </a:buClr>
              <a:buSzPts val="1400"/>
              <a:buFont typeface="Noto Sans Symbols"/>
              <a:buChar char="∙"/>
            </a:pPr>
            <a:r>
              <a:rPr lang="en-US" sz="1200" b="0" i="0" u="none" strike="noStrike" cap="none" dirty="0">
                <a:solidFill>
                  <a:schemeClr val="lt1"/>
                </a:solidFill>
                <a:latin typeface="Arial"/>
                <a:ea typeface="Arial"/>
                <a:cs typeface="Arial"/>
                <a:sym typeface="Arial"/>
              </a:rPr>
              <a:t>Consider both qualitative and quantitative characteristics, as well as the compensation implications of peers located in similar/different cost-of-living and cost-of-labor areas</a:t>
            </a:r>
            <a:endParaRPr sz="1200" b="0" i="0" u="none" strike="noStrike" cap="none" dirty="0">
              <a:solidFill>
                <a:srgbClr val="000000"/>
              </a:solidFill>
              <a:latin typeface="Arial"/>
              <a:ea typeface="Arial"/>
              <a:cs typeface="Arial"/>
              <a:sym typeface="Arial"/>
            </a:endParaRPr>
          </a:p>
        </p:txBody>
      </p:sp>
      <p:sp>
        <p:nvSpPr>
          <p:cNvPr id="322" name="Google Shape;322;p15"/>
          <p:cNvSpPr txBox="1"/>
          <p:nvPr/>
        </p:nvSpPr>
        <p:spPr>
          <a:xfrm>
            <a:off x="304800" y="4614475"/>
            <a:ext cx="4522800" cy="1715400"/>
          </a:xfrm>
          <a:prstGeom prst="rect">
            <a:avLst/>
          </a:prstGeom>
          <a:solidFill>
            <a:schemeClr val="dk2"/>
          </a:solidFill>
          <a:ln>
            <a:noFill/>
          </a:ln>
        </p:spPr>
        <p:txBody>
          <a:bodyPr spcFirstLastPara="1" wrap="square" lIns="274300" tIns="182875" rIns="182875" bIns="274300" anchor="t" anchorCtr="0">
            <a:noAutofit/>
          </a:bodyPr>
          <a:lstStyle/>
          <a:p>
            <a:pPr marL="0" marR="0" lvl="0" indent="0" algn="l" rtl="0">
              <a:lnSpc>
                <a:spcPct val="100000"/>
              </a:lnSpc>
              <a:spcBef>
                <a:spcPts val="0"/>
              </a:spcBef>
              <a:spcAft>
                <a:spcPts val="0"/>
              </a:spcAft>
              <a:buClr>
                <a:schemeClr val="lt1"/>
              </a:buClr>
              <a:buSzPts val="1800"/>
              <a:buFont typeface="Noto Sans Symbols"/>
              <a:buNone/>
            </a:pPr>
            <a:r>
              <a:rPr lang="en-US" sz="1800" b="1" i="0" u="none" strike="noStrike" cap="none" dirty="0">
                <a:solidFill>
                  <a:schemeClr val="lt1"/>
                </a:solidFill>
                <a:latin typeface="Arial"/>
                <a:ea typeface="Arial"/>
                <a:cs typeface="Arial"/>
                <a:sym typeface="Arial"/>
              </a:rPr>
              <a:t>Usage &amp; Updates</a:t>
            </a:r>
            <a:endParaRPr sz="1400" b="0" i="0" u="none" strike="noStrike" cap="none" dirty="0">
              <a:solidFill>
                <a:srgbClr val="000000"/>
              </a:solidFill>
              <a:latin typeface="Arial"/>
              <a:ea typeface="Arial"/>
              <a:cs typeface="Arial"/>
              <a:sym typeface="Arial"/>
            </a:endParaRPr>
          </a:p>
          <a:p>
            <a:pPr marL="163513" marR="0" lvl="0" indent="-163513" algn="l" rtl="0">
              <a:lnSpc>
                <a:spcPct val="100000"/>
              </a:lnSpc>
              <a:spcBef>
                <a:spcPts val="600"/>
              </a:spcBef>
              <a:spcAft>
                <a:spcPts val="0"/>
              </a:spcAft>
              <a:buClr>
                <a:srgbClr val="FFFFFF"/>
              </a:buClr>
              <a:buSzPts val="1750"/>
              <a:buFont typeface="Arial"/>
              <a:buChar char="•"/>
            </a:pPr>
            <a:r>
              <a:rPr lang="en-US" sz="1200" b="0" i="0" u="none" strike="noStrike" cap="none" dirty="0">
                <a:solidFill>
                  <a:srgbClr val="FFFFFF"/>
                </a:solidFill>
                <a:latin typeface="Arial"/>
                <a:ea typeface="Arial"/>
                <a:cs typeface="Arial"/>
                <a:sym typeface="Arial"/>
              </a:rPr>
              <a:t>Used as basis for compensation and benefits assessment against the higher education market</a:t>
            </a:r>
            <a:endParaRPr sz="1200" b="0" i="0" u="none" strike="noStrike" cap="none" dirty="0">
              <a:solidFill>
                <a:srgbClr val="000000"/>
              </a:solidFill>
              <a:latin typeface="Arial"/>
              <a:ea typeface="Arial"/>
              <a:cs typeface="Arial"/>
              <a:sym typeface="Arial"/>
            </a:endParaRPr>
          </a:p>
          <a:p>
            <a:pPr marL="163513" marR="0" lvl="0" indent="-163513" algn="l" rtl="0">
              <a:lnSpc>
                <a:spcPct val="100000"/>
              </a:lnSpc>
              <a:spcBef>
                <a:spcPts val="600"/>
              </a:spcBef>
              <a:spcAft>
                <a:spcPts val="0"/>
              </a:spcAft>
              <a:buClr>
                <a:srgbClr val="FFFFFF"/>
              </a:buClr>
              <a:buSzPts val="1750"/>
              <a:buFont typeface="Arial"/>
              <a:buChar char="•"/>
            </a:pPr>
            <a:r>
              <a:rPr lang="en-US" sz="1200" dirty="0">
                <a:solidFill>
                  <a:srgbClr val="FFFFFF"/>
                </a:solidFill>
              </a:rPr>
              <a:t>To be r</a:t>
            </a:r>
            <a:r>
              <a:rPr lang="en-US" sz="1200" b="0" i="0" u="none" strike="noStrike" cap="none" dirty="0">
                <a:solidFill>
                  <a:srgbClr val="FFFFFF"/>
                </a:solidFill>
                <a:latin typeface="Arial"/>
                <a:ea typeface="Arial"/>
                <a:cs typeface="Arial"/>
                <a:sym typeface="Arial"/>
              </a:rPr>
              <a:t>eviewed every 1-3 years to ensure ongoing relevance and appropriateness</a:t>
            </a:r>
            <a:endParaRPr sz="1200" b="0" i="0" u="none" strike="noStrike" cap="none" dirty="0">
              <a:solidFill>
                <a:srgbClr val="000000"/>
              </a:solidFill>
              <a:latin typeface="Arial"/>
              <a:ea typeface="Arial"/>
              <a:cs typeface="Arial"/>
              <a:sym typeface="Arial"/>
            </a:endParaRPr>
          </a:p>
        </p:txBody>
      </p:sp>
      <p:sp>
        <p:nvSpPr>
          <p:cNvPr id="323" name="Google Shape;323;p15"/>
          <p:cNvSpPr txBox="1">
            <a:spLocks noGrp="1"/>
          </p:cNvSpPr>
          <p:nvPr>
            <p:ph type="body" idx="4294967295"/>
          </p:nvPr>
        </p:nvSpPr>
        <p:spPr>
          <a:xfrm>
            <a:off x="381000" y="1157481"/>
            <a:ext cx="8451533" cy="945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1400"/>
              <a:buNone/>
            </a:pPr>
            <a:r>
              <a:rPr lang="en-US" dirty="0"/>
              <a:t>Michigan Tech will use 49 peers (or comparators) for the purpose of compensation benchmarking with other higher education institutions.  </a:t>
            </a:r>
            <a:endParaRPr dirty="0"/>
          </a:p>
        </p:txBody>
      </p:sp>
      <p:sp>
        <p:nvSpPr>
          <p:cNvPr id="324" name="Google Shape;324;p15"/>
          <p:cNvSpPr txBox="1">
            <a:spLocks noGrp="1"/>
          </p:cNvSpPr>
          <p:nvPr>
            <p:ph type="title" idx="4294967295"/>
          </p:nvPr>
        </p:nvSpPr>
        <p:spPr>
          <a:xfrm>
            <a:off x="381000" y="304800"/>
            <a:ext cx="8915400" cy="9144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1400"/>
              <a:buNone/>
            </a:pPr>
            <a:r>
              <a:rPr lang="en-US" dirty="0"/>
              <a:t>Phase 4 – Market Assessment</a:t>
            </a:r>
            <a:br>
              <a:rPr lang="en-US" dirty="0"/>
            </a:br>
            <a:r>
              <a:rPr lang="en-US" sz="2400" i="1" dirty="0"/>
              <a:t>Staff Compensation Comparator Group – Higher Education</a:t>
            </a:r>
            <a:endParaRPr i="1" dirty="0"/>
          </a:p>
        </p:txBody>
      </p:sp>
      <p:sp>
        <p:nvSpPr>
          <p:cNvPr id="325" name="Google Shape;325;p15"/>
          <p:cNvSpPr txBox="1"/>
          <p:nvPr/>
        </p:nvSpPr>
        <p:spPr>
          <a:xfrm>
            <a:off x="7639219" y="6467762"/>
            <a:ext cx="1219200" cy="369332"/>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326" name="Google Shape;326;p15"/>
          <p:cNvPicPr preferRelativeResize="0"/>
          <p:nvPr/>
        </p:nvPicPr>
        <p:blipFill rotWithShape="1">
          <a:blip r:embed="rId3">
            <a:alphaModFix/>
          </a:blip>
          <a:srcRect/>
          <a:stretch/>
        </p:blipFill>
        <p:spPr>
          <a:xfrm>
            <a:off x="0" y="6477000"/>
            <a:ext cx="9144000" cy="381000"/>
          </a:xfrm>
          <a:prstGeom prst="rect">
            <a:avLst/>
          </a:prstGeom>
          <a:noFill/>
          <a:ln>
            <a:noFill/>
          </a:ln>
        </p:spPr>
      </p:pic>
      <p:pic>
        <p:nvPicPr>
          <p:cNvPr id="327" name="Google Shape;327;p15"/>
          <p:cNvPicPr preferRelativeResize="0"/>
          <p:nvPr/>
        </p:nvPicPr>
        <p:blipFill rotWithShape="1">
          <a:blip r:embed="rId4">
            <a:alphaModFix/>
          </a:blip>
          <a:srcRect/>
          <a:stretch/>
        </p:blipFill>
        <p:spPr>
          <a:xfrm>
            <a:off x="6343681" y="6609651"/>
            <a:ext cx="2650863" cy="151412"/>
          </a:xfrm>
          <a:prstGeom prst="rect">
            <a:avLst/>
          </a:prstGeom>
          <a:noFill/>
          <a:ln>
            <a:noFill/>
          </a:ln>
        </p:spPr>
      </p:pic>
      <p:grpSp>
        <p:nvGrpSpPr>
          <p:cNvPr id="328" name="Google Shape;328;p15"/>
          <p:cNvGrpSpPr/>
          <p:nvPr/>
        </p:nvGrpSpPr>
        <p:grpSpPr>
          <a:xfrm>
            <a:off x="5069454" y="2001098"/>
            <a:ext cx="3835618" cy="3197749"/>
            <a:chOff x="515789" y="1447800"/>
            <a:chExt cx="3835618" cy="3384220"/>
          </a:xfrm>
        </p:grpSpPr>
        <p:sp>
          <p:nvSpPr>
            <p:cNvPr id="329" name="Google Shape;329;p15"/>
            <p:cNvSpPr/>
            <p:nvPr/>
          </p:nvSpPr>
          <p:spPr>
            <a:xfrm>
              <a:off x="515789" y="1447800"/>
              <a:ext cx="3835618" cy="864397"/>
            </a:xfrm>
            <a:custGeom>
              <a:avLst/>
              <a:gdLst/>
              <a:ahLst/>
              <a:cxnLst/>
              <a:rect l="l" t="t" r="r" b="b"/>
              <a:pathLst>
                <a:path w="2983" h="637" extrusionOk="0">
                  <a:moveTo>
                    <a:pt x="1329" y="0"/>
                  </a:moveTo>
                  <a:lnTo>
                    <a:pt x="1655" y="0"/>
                  </a:lnTo>
                  <a:lnTo>
                    <a:pt x="1813" y="5"/>
                  </a:lnTo>
                  <a:lnTo>
                    <a:pt x="1964" y="9"/>
                  </a:lnTo>
                  <a:lnTo>
                    <a:pt x="2108" y="16"/>
                  </a:lnTo>
                  <a:lnTo>
                    <a:pt x="2246" y="26"/>
                  </a:lnTo>
                  <a:lnTo>
                    <a:pt x="2374" y="37"/>
                  </a:lnTo>
                  <a:lnTo>
                    <a:pt x="2490" y="49"/>
                  </a:lnTo>
                  <a:lnTo>
                    <a:pt x="2599" y="63"/>
                  </a:lnTo>
                  <a:lnTo>
                    <a:pt x="2695" y="79"/>
                  </a:lnTo>
                  <a:lnTo>
                    <a:pt x="2778" y="96"/>
                  </a:lnTo>
                  <a:lnTo>
                    <a:pt x="2851" y="114"/>
                  </a:lnTo>
                  <a:lnTo>
                    <a:pt x="2906" y="133"/>
                  </a:lnTo>
                  <a:lnTo>
                    <a:pt x="2948" y="154"/>
                  </a:lnTo>
                  <a:lnTo>
                    <a:pt x="2974" y="175"/>
                  </a:lnTo>
                  <a:lnTo>
                    <a:pt x="2983" y="196"/>
                  </a:lnTo>
                  <a:lnTo>
                    <a:pt x="2983" y="637"/>
                  </a:lnTo>
                  <a:lnTo>
                    <a:pt x="0" y="637"/>
                  </a:lnTo>
                  <a:lnTo>
                    <a:pt x="0" y="196"/>
                  </a:lnTo>
                  <a:lnTo>
                    <a:pt x="10" y="175"/>
                  </a:lnTo>
                  <a:lnTo>
                    <a:pt x="35" y="154"/>
                  </a:lnTo>
                  <a:lnTo>
                    <a:pt x="77" y="133"/>
                  </a:lnTo>
                  <a:lnTo>
                    <a:pt x="133" y="114"/>
                  </a:lnTo>
                  <a:lnTo>
                    <a:pt x="205" y="96"/>
                  </a:lnTo>
                  <a:lnTo>
                    <a:pt x="289" y="79"/>
                  </a:lnTo>
                  <a:lnTo>
                    <a:pt x="384" y="63"/>
                  </a:lnTo>
                  <a:lnTo>
                    <a:pt x="494" y="49"/>
                  </a:lnTo>
                  <a:lnTo>
                    <a:pt x="610" y="37"/>
                  </a:lnTo>
                  <a:lnTo>
                    <a:pt x="738" y="26"/>
                  </a:lnTo>
                  <a:lnTo>
                    <a:pt x="875" y="16"/>
                  </a:lnTo>
                  <a:lnTo>
                    <a:pt x="1019" y="9"/>
                  </a:lnTo>
                  <a:lnTo>
                    <a:pt x="1171" y="5"/>
                  </a:lnTo>
                  <a:lnTo>
                    <a:pt x="1329" y="0"/>
                  </a:lnTo>
                  <a:close/>
                </a:path>
              </a:pathLst>
            </a:custGeom>
            <a:gradFill>
              <a:gsLst>
                <a:gs pos="0">
                  <a:srgbClr val="000E38"/>
                </a:gs>
                <a:gs pos="66000">
                  <a:schemeClr val="accent5"/>
                </a:gs>
                <a:gs pos="100000">
                  <a:srgbClr val="000E38"/>
                </a:gs>
              </a:gsLst>
              <a:lin ang="0" scaled="0"/>
            </a:gradFill>
            <a:ln>
              <a:noFill/>
            </a:ln>
          </p:spPr>
          <p:txBody>
            <a:bodyPr spcFirstLastPara="1" wrap="square" lIns="91425" tIns="182875" rIns="91425" bIns="45700" anchor="t" anchorCtr="0">
              <a:noAutofit/>
            </a:bodyPr>
            <a:lstStyle/>
            <a:p>
              <a:pPr marL="0" marR="0" lvl="0" indent="0" algn="ctr" rtl="0">
                <a:lnSpc>
                  <a:spcPct val="90000"/>
                </a:lnSpc>
                <a:spcBef>
                  <a:spcPts val="0"/>
                </a:spcBef>
                <a:spcAft>
                  <a:spcPts val="0"/>
                </a:spcAft>
                <a:buClr>
                  <a:srgbClr val="000000"/>
                </a:buClr>
                <a:buSzPts val="1800"/>
                <a:buFont typeface="Arial"/>
                <a:buNone/>
              </a:pPr>
              <a:r>
                <a:rPr lang="en-US" sz="1800" b="1" i="0" u="none" strike="noStrike" cap="none" dirty="0">
                  <a:solidFill>
                    <a:srgbClr val="000000"/>
                  </a:solidFill>
                  <a:latin typeface="Arial"/>
                  <a:ea typeface="Arial"/>
                  <a:cs typeface="Arial"/>
                  <a:sym typeface="Arial"/>
                </a:rPr>
                <a:t> </a:t>
              </a:r>
              <a:r>
                <a:rPr lang="en-US" sz="1300" b="1" i="0" u="none" strike="noStrike" cap="none" dirty="0">
                  <a:solidFill>
                    <a:srgbClr val="FFFFFF"/>
                  </a:solidFill>
                  <a:latin typeface="Arial"/>
                  <a:ea typeface="Arial"/>
                  <a:cs typeface="Arial"/>
                  <a:sym typeface="Arial"/>
                </a:rPr>
                <a:t>Filter 1: Affiliation, Location</a:t>
              </a:r>
              <a:br>
                <a:rPr lang="en-US" sz="1300" b="1" i="0" u="none" strike="noStrike" cap="none" dirty="0">
                  <a:solidFill>
                    <a:srgbClr val="FFFFFF"/>
                  </a:solidFill>
                  <a:latin typeface="Arial"/>
                  <a:ea typeface="Arial"/>
                  <a:cs typeface="Arial"/>
                  <a:sym typeface="Arial"/>
                </a:rPr>
              </a:br>
              <a:r>
                <a:rPr lang="en-US" sz="1300" b="1" i="0" u="none" strike="noStrike" cap="none" dirty="0">
                  <a:solidFill>
                    <a:srgbClr val="FFFFFF"/>
                  </a:solidFill>
                  <a:latin typeface="Arial"/>
                  <a:ea typeface="Arial"/>
                  <a:cs typeface="Arial"/>
                  <a:sym typeface="Arial"/>
                </a:rPr>
                <a:t>&amp; Carnegie Classification</a:t>
              </a:r>
              <a:endParaRPr sz="1300" b="1" i="0" u="none" strike="noStrike" cap="none" dirty="0">
                <a:solidFill>
                  <a:srgbClr val="FFFFFF"/>
                </a:solidFill>
                <a:latin typeface="Arial"/>
                <a:ea typeface="Arial"/>
                <a:cs typeface="Arial"/>
                <a:sym typeface="Arial"/>
              </a:endParaRPr>
            </a:p>
          </p:txBody>
        </p:sp>
        <p:sp>
          <p:nvSpPr>
            <p:cNvPr id="330" name="Google Shape;330;p15"/>
            <p:cNvSpPr/>
            <p:nvPr/>
          </p:nvSpPr>
          <p:spPr>
            <a:xfrm>
              <a:off x="515789" y="2073471"/>
              <a:ext cx="3835618" cy="501472"/>
            </a:xfrm>
            <a:custGeom>
              <a:avLst/>
              <a:gdLst/>
              <a:ahLst/>
              <a:cxnLst/>
              <a:rect l="l" t="t" r="r" b="b"/>
              <a:pathLst>
                <a:path w="2983" h="390" extrusionOk="0">
                  <a:moveTo>
                    <a:pt x="1329" y="0"/>
                  </a:moveTo>
                  <a:lnTo>
                    <a:pt x="1655" y="0"/>
                  </a:lnTo>
                  <a:lnTo>
                    <a:pt x="1813" y="4"/>
                  </a:lnTo>
                  <a:lnTo>
                    <a:pt x="1964" y="9"/>
                  </a:lnTo>
                  <a:lnTo>
                    <a:pt x="2108" y="16"/>
                  </a:lnTo>
                  <a:lnTo>
                    <a:pt x="2246" y="25"/>
                  </a:lnTo>
                  <a:lnTo>
                    <a:pt x="2374" y="37"/>
                  </a:lnTo>
                  <a:lnTo>
                    <a:pt x="2490" y="49"/>
                  </a:lnTo>
                  <a:lnTo>
                    <a:pt x="2599" y="63"/>
                  </a:lnTo>
                  <a:lnTo>
                    <a:pt x="2695" y="79"/>
                  </a:lnTo>
                  <a:lnTo>
                    <a:pt x="2778" y="95"/>
                  </a:lnTo>
                  <a:lnTo>
                    <a:pt x="2851" y="114"/>
                  </a:lnTo>
                  <a:lnTo>
                    <a:pt x="2906" y="133"/>
                  </a:lnTo>
                  <a:lnTo>
                    <a:pt x="2948" y="151"/>
                  </a:lnTo>
                  <a:lnTo>
                    <a:pt x="2974" y="172"/>
                  </a:lnTo>
                  <a:lnTo>
                    <a:pt x="2983" y="193"/>
                  </a:lnTo>
                  <a:lnTo>
                    <a:pt x="2974" y="214"/>
                  </a:lnTo>
                  <a:lnTo>
                    <a:pt x="2948" y="235"/>
                  </a:lnTo>
                  <a:lnTo>
                    <a:pt x="2906" y="254"/>
                  </a:lnTo>
                  <a:lnTo>
                    <a:pt x="2851" y="275"/>
                  </a:lnTo>
                  <a:lnTo>
                    <a:pt x="2778" y="292"/>
                  </a:lnTo>
                  <a:lnTo>
                    <a:pt x="2695" y="308"/>
                  </a:lnTo>
                  <a:lnTo>
                    <a:pt x="2599" y="324"/>
                  </a:lnTo>
                  <a:lnTo>
                    <a:pt x="2490" y="338"/>
                  </a:lnTo>
                  <a:lnTo>
                    <a:pt x="2374" y="352"/>
                  </a:lnTo>
                  <a:lnTo>
                    <a:pt x="2246" y="362"/>
                  </a:lnTo>
                  <a:lnTo>
                    <a:pt x="2108" y="371"/>
                  </a:lnTo>
                  <a:lnTo>
                    <a:pt x="1964" y="380"/>
                  </a:lnTo>
                  <a:lnTo>
                    <a:pt x="1813" y="385"/>
                  </a:lnTo>
                  <a:lnTo>
                    <a:pt x="1655" y="390"/>
                  </a:lnTo>
                  <a:lnTo>
                    <a:pt x="1329" y="390"/>
                  </a:lnTo>
                  <a:lnTo>
                    <a:pt x="1171" y="385"/>
                  </a:lnTo>
                  <a:lnTo>
                    <a:pt x="1019" y="380"/>
                  </a:lnTo>
                  <a:lnTo>
                    <a:pt x="875" y="371"/>
                  </a:lnTo>
                  <a:lnTo>
                    <a:pt x="738" y="362"/>
                  </a:lnTo>
                  <a:lnTo>
                    <a:pt x="610" y="352"/>
                  </a:lnTo>
                  <a:lnTo>
                    <a:pt x="494" y="338"/>
                  </a:lnTo>
                  <a:lnTo>
                    <a:pt x="384" y="324"/>
                  </a:lnTo>
                  <a:lnTo>
                    <a:pt x="289" y="308"/>
                  </a:lnTo>
                  <a:lnTo>
                    <a:pt x="205" y="292"/>
                  </a:lnTo>
                  <a:lnTo>
                    <a:pt x="133" y="275"/>
                  </a:lnTo>
                  <a:lnTo>
                    <a:pt x="77" y="254"/>
                  </a:lnTo>
                  <a:lnTo>
                    <a:pt x="35" y="235"/>
                  </a:lnTo>
                  <a:lnTo>
                    <a:pt x="10" y="214"/>
                  </a:lnTo>
                  <a:lnTo>
                    <a:pt x="0" y="193"/>
                  </a:lnTo>
                  <a:lnTo>
                    <a:pt x="10" y="172"/>
                  </a:lnTo>
                  <a:lnTo>
                    <a:pt x="35" y="151"/>
                  </a:lnTo>
                  <a:lnTo>
                    <a:pt x="77" y="133"/>
                  </a:lnTo>
                  <a:lnTo>
                    <a:pt x="133" y="114"/>
                  </a:lnTo>
                  <a:lnTo>
                    <a:pt x="205" y="95"/>
                  </a:lnTo>
                  <a:lnTo>
                    <a:pt x="289" y="79"/>
                  </a:lnTo>
                  <a:lnTo>
                    <a:pt x="384" y="63"/>
                  </a:lnTo>
                  <a:lnTo>
                    <a:pt x="494" y="49"/>
                  </a:lnTo>
                  <a:lnTo>
                    <a:pt x="610" y="37"/>
                  </a:lnTo>
                  <a:lnTo>
                    <a:pt x="738" y="25"/>
                  </a:lnTo>
                  <a:lnTo>
                    <a:pt x="875" y="16"/>
                  </a:lnTo>
                  <a:lnTo>
                    <a:pt x="1019" y="9"/>
                  </a:lnTo>
                  <a:lnTo>
                    <a:pt x="1171" y="4"/>
                  </a:lnTo>
                  <a:lnTo>
                    <a:pt x="1329" y="0"/>
                  </a:lnTo>
                  <a:close/>
                </a:path>
              </a:pathLst>
            </a:custGeom>
            <a:solidFill>
              <a:srgbClr val="000E38"/>
            </a:solid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800"/>
                <a:buFont typeface="Arial"/>
                <a:buNone/>
              </a:pPr>
              <a:endParaRPr sz="1800" b="0" i="0" u="none" strike="noStrike" cap="none">
                <a:solidFill>
                  <a:srgbClr val="000000"/>
                </a:solidFill>
                <a:latin typeface="Arial"/>
                <a:ea typeface="Arial"/>
                <a:cs typeface="Arial"/>
                <a:sym typeface="Arial"/>
              </a:endParaRPr>
            </a:p>
          </p:txBody>
        </p:sp>
        <p:sp>
          <p:nvSpPr>
            <p:cNvPr id="331" name="Google Shape;331;p15"/>
            <p:cNvSpPr/>
            <p:nvPr/>
          </p:nvSpPr>
          <p:spPr>
            <a:xfrm>
              <a:off x="833388" y="2368095"/>
              <a:ext cx="3201706" cy="783068"/>
            </a:xfrm>
            <a:custGeom>
              <a:avLst/>
              <a:gdLst/>
              <a:ahLst/>
              <a:cxnLst/>
              <a:rect l="l" t="t" r="r" b="b"/>
              <a:pathLst>
                <a:path w="2490" h="609" extrusionOk="0">
                  <a:moveTo>
                    <a:pt x="1100" y="0"/>
                  </a:moveTo>
                  <a:lnTo>
                    <a:pt x="1389" y="0"/>
                  </a:lnTo>
                  <a:lnTo>
                    <a:pt x="1531" y="4"/>
                  </a:lnTo>
                  <a:lnTo>
                    <a:pt x="1666" y="9"/>
                  </a:lnTo>
                  <a:lnTo>
                    <a:pt x="1794" y="16"/>
                  </a:lnTo>
                  <a:lnTo>
                    <a:pt x="1913" y="26"/>
                  </a:lnTo>
                  <a:lnTo>
                    <a:pt x="2024" y="37"/>
                  </a:lnTo>
                  <a:lnTo>
                    <a:pt x="2127" y="49"/>
                  </a:lnTo>
                  <a:lnTo>
                    <a:pt x="2217" y="61"/>
                  </a:lnTo>
                  <a:lnTo>
                    <a:pt x="2296" y="77"/>
                  </a:lnTo>
                  <a:lnTo>
                    <a:pt x="2364" y="93"/>
                  </a:lnTo>
                  <a:lnTo>
                    <a:pt x="2417" y="110"/>
                  </a:lnTo>
                  <a:lnTo>
                    <a:pt x="2457" y="126"/>
                  </a:lnTo>
                  <a:lnTo>
                    <a:pt x="2480" y="145"/>
                  </a:lnTo>
                  <a:lnTo>
                    <a:pt x="2490" y="163"/>
                  </a:lnTo>
                  <a:lnTo>
                    <a:pt x="2490" y="609"/>
                  </a:lnTo>
                  <a:lnTo>
                    <a:pt x="0" y="609"/>
                  </a:lnTo>
                  <a:lnTo>
                    <a:pt x="0" y="163"/>
                  </a:lnTo>
                  <a:lnTo>
                    <a:pt x="9" y="145"/>
                  </a:lnTo>
                  <a:lnTo>
                    <a:pt x="33" y="126"/>
                  </a:lnTo>
                  <a:lnTo>
                    <a:pt x="72" y="110"/>
                  </a:lnTo>
                  <a:lnTo>
                    <a:pt x="126" y="93"/>
                  </a:lnTo>
                  <a:lnTo>
                    <a:pt x="193" y="77"/>
                  </a:lnTo>
                  <a:lnTo>
                    <a:pt x="272" y="61"/>
                  </a:lnTo>
                  <a:lnTo>
                    <a:pt x="365" y="49"/>
                  </a:lnTo>
                  <a:lnTo>
                    <a:pt x="465" y="37"/>
                  </a:lnTo>
                  <a:lnTo>
                    <a:pt x="577" y="26"/>
                  </a:lnTo>
                  <a:lnTo>
                    <a:pt x="696" y="16"/>
                  </a:lnTo>
                  <a:lnTo>
                    <a:pt x="824" y="9"/>
                  </a:lnTo>
                  <a:lnTo>
                    <a:pt x="959" y="4"/>
                  </a:lnTo>
                  <a:lnTo>
                    <a:pt x="1100" y="0"/>
                  </a:lnTo>
                  <a:close/>
                </a:path>
              </a:pathLst>
            </a:custGeom>
            <a:gradFill>
              <a:gsLst>
                <a:gs pos="0">
                  <a:srgbClr val="002E5C"/>
                </a:gs>
                <a:gs pos="66000">
                  <a:schemeClr val="lt2"/>
                </a:gs>
                <a:gs pos="100000">
                  <a:srgbClr val="002E5C"/>
                </a:gs>
              </a:gsLst>
              <a:lin ang="0" scaled="0"/>
            </a:gradFill>
            <a:ln>
              <a:noFill/>
            </a:ln>
          </p:spPr>
          <p:txBody>
            <a:bodyPr spcFirstLastPara="1" wrap="square" lIns="91425" tIns="182875" rIns="91425" bIns="45700" anchor="t" anchorCtr="0">
              <a:noAutofit/>
            </a:bodyPr>
            <a:lstStyle/>
            <a:p>
              <a:pPr marL="0" marR="0" lvl="0" indent="0" algn="ctr" rtl="0">
                <a:lnSpc>
                  <a:spcPct val="90000"/>
                </a:lnSpc>
                <a:spcBef>
                  <a:spcPts val="0"/>
                </a:spcBef>
                <a:spcAft>
                  <a:spcPts val="0"/>
                </a:spcAft>
                <a:buClr>
                  <a:srgbClr val="FFFFFF"/>
                </a:buClr>
                <a:buSzPts val="1400"/>
                <a:buFont typeface="Arial"/>
                <a:buNone/>
              </a:pPr>
              <a:r>
                <a:rPr lang="en-US" sz="1300" b="1" i="0" u="none" strike="noStrike" cap="none" dirty="0">
                  <a:solidFill>
                    <a:srgbClr val="FFFFFF"/>
                  </a:solidFill>
                  <a:latin typeface="Arial"/>
                  <a:ea typeface="Arial"/>
                  <a:cs typeface="Arial"/>
                  <a:sym typeface="Arial"/>
                </a:rPr>
                <a:t>Filter 2: Demographics (Total Expenses, Total FTE, etc.) </a:t>
              </a:r>
              <a:endParaRPr sz="1300" b="1" i="0" u="none" strike="noStrike" cap="none" dirty="0">
                <a:solidFill>
                  <a:srgbClr val="FFFFFF"/>
                </a:solidFill>
                <a:latin typeface="Arial"/>
                <a:ea typeface="Arial"/>
                <a:cs typeface="Arial"/>
                <a:sym typeface="Arial"/>
              </a:endParaRPr>
            </a:p>
          </p:txBody>
        </p:sp>
        <p:sp>
          <p:nvSpPr>
            <p:cNvPr id="332" name="Google Shape;332;p15"/>
            <p:cNvSpPr/>
            <p:nvPr/>
          </p:nvSpPr>
          <p:spPr>
            <a:xfrm>
              <a:off x="833388" y="2943975"/>
              <a:ext cx="3201706" cy="416608"/>
            </a:xfrm>
            <a:custGeom>
              <a:avLst/>
              <a:gdLst/>
              <a:ahLst/>
              <a:cxnLst/>
              <a:rect l="l" t="t" r="r" b="b"/>
              <a:pathLst>
                <a:path w="2490" h="324" extrusionOk="0">
                  <a:moveTo>
                    <a:pt x="1100" y="0"/>
                  </a:moveTo>
                  <a:lnTo>
                    <a:pt x="1389" y="0"/>
                  </a:lnTo>
                  <a:lnTo>
                    <a:pt x="1531" y="4"/>
                  </a:lnTo>
                  <a:lnTo>
                    <a:pt x="1666" y="9"/>
                  </a:lnTo>
                  <a:lnTo>
                    <a:pt x="1794" y="16"/>
                  </a:lnTo>
                  <a:lnTo>
                    <a:pt x="1913" y="25"/>
                  </a:lnTo>
                  <a:lnTo>
                    <a:pt x="2024" y="35"/>
                  </a:lnTo>
                  <a:lnTo>
                    <a:pt x="2127" y="46"/>
                  </a:lnTo>
                  <a:lnTo>
                    <a:pt x="2217" y="61"/>
                  </a:lnTo>
                  <a:lnTo>
                    <a:pt x="2296" y="75"/>
                  </a:lnTo>
                  <a:lnTo>
                    <a:pt x="2364" y="91"/>
                  </a:lnTo>
                  <a:lnTo>
                    <a:pt x="2417" y="107"/>
                  </a:lnTo>
                  <a:lnTo>
                    <a:pt x="2457" y="126"/>
                  </a:lnTo>
                  <a:lnTo>
                    <a:pt x="2480" y="145"/>
                  </a:lnTo>
                  <a:lnTo>
                    <a:pt x="2490" y="163"/>
                  </a:lnTo>
                  <a:lnTo>
                    <a:pt x="2480" y="182"/>
                  </a:lnTo>
                  <a:lnTo>
                    <a:pt x="2457" y="201"/>
                  </a:lnTo>
                  <a:lnTo>
                    <a:pt x="2417" y="217"/>
                  </a:lnTo>
                  <a:lnTo>
                    <a:pt x="2364" y="233"/>
                  </a:lnTo>
                  <a:lnTo>
                    <a:pt x="2296" y="250"/>
                  </a:lnTo>
                  <a:lnTo>
                    <a:pt x="2217" y="264"/>
                  </a:lnTo>
                  <a:lnTo>
                    <a:pt x="2127" y="278"/>
                  </a:lnTo>
                  <a:lnTo>
                    <a:pt x="2024" y="289"/>
                  </a:lnTo>
                  <a:lnTo>
                    <a:pt x="1913" y="299"/>
                  </a:lnTo>
                  <a:lnTo>
                    <a:pt x="1794" y="308"/>
                  </a:lnTo>
                  <a:lnTo>
                    <a:pt x="1666" y="315"/>
                  </a:lnTo>
                  <a:lnTo>
                    <a:pt x="1531" y="320"/>
                  </a:lnTo>
                  <a:lnTo>
                    <a:pt x="1389" y="324"/>
                  </a:lnTo>
                  <a:lnTo>
                    <a:pt x="1100" y="324"/>
                  </a:lnTo>
                  <a:lnTo>
                    <a:pt x="959" y="320"/>
                  </a:lnTo>
                  <a:lnTo>
                    <a:pt x="824" y="315"/>
                  </a:lnTo>
                  <a:lnTo>
                    <a:pt x="696" y="308"/>
                  </a:lnTo>
                  <a:lnTo>
                    <a:pt x="577" y="299"/>
                  </a:lnTo>
                  <a:lnTo>
                    <a:pt x="465" y="289"/>
                  </a:lnTo>
                  <a:lnTo>
                    <a:pt x="365" y="278"/>
                  </a:lnTo>
                  <a:lnTo>
                    <a:pt x="272" y="264"/>
                  </a:lnTo>
                  <a:lnTo>
                    <a:pt x="193" y="250"/>
                  </a:lnTo>
                  <a:lnTo>
                    <a:pt x="126" y="233"/>
                  </a:lnTo>
                  <a:lnTo>
                    <a:pt x="72" y="217"/>
                  </a:lnTo>
                  <a:lnTo>
                    <a:pt x="33" y="201"/>
                  </a:lnTo>
                  <a:lnTo>
                    <a:pt x="9" y="182"/>
                  </a:lnTo>
                  <a:lnTo>
                    <a:pt x="0" y="163"/>
                  </a:lnTo>
                  <a:lnTo>
                    <a:pt x="9" y="145"/>
                  </a:lnTo>
                  <a:lnTo>
                    <a:pt x="33" y="126"/>
                  </a:lnTo>
                  <a:lnTo>
                    <a:pt x="72" y="107"/>
                  </a:lnTo>
                  <a:lnTo>
                    <a:pt x="126" y="91"/>
                  </a:lnTo>
                  <a:lnTo>
                    <a:pt x="193" y="75"/>
                  </a:lnTo>
                  <a:lnTo>
                    <a:pt x="272" y="61"/>
                  </a:lnTo>
                  <a:lnTo>
                    <a:pt x="365" y="46"/>
                  </a:lnTo>
                  <a:lnTo>
                    <a:pt x="465" y="35"/>
                  </a:lnTo>
                  <a:lnTo>
                    <a:pt x="577" y="25"/>
                  </a:lnTo>
                  <a:lnTo>
                    <a:pt x="696" y="16"/>
                  </a:lnTo>
                  <a:lnTo>
                    <a:pt x="824" y="9"/>
                  </a:lnTo>
                  <a:lnTo>
                    <a:pt x="959" y="4"/>
                  </a:lnTo>
                  <a:lnTo>
                    <a:pt x="1100" y="0"/>
                  </a:lnTo>
                  <a:close/>
                </a:path>
              </a:pathLst>
            </a:custGeom>
            <a:solidFill>
              <a:srgbClr val="002E5C"/>
            </a:solid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800"/>
                <a:buFont typeface="Arial"/>
                <a:buNone/>
              </a:pPr>
              <a:endParaRPr sz="1800" b="0" i="0" u="none" strike="noStrike" cap="none">
                <a:solidFill>
                  <a:srgbClr val="000000"/>
                </a:solidFill>
                <a:latin typeface="Arial"/>
                <a:ea typeface="Arial"/>
                <a:cs typeface="Arial"/>
                <a:sym typeface="Arial"/>
              </a:endParaRPr>
            </a:p>
          </p:txBody>
        </p:sp>
        <p:sp>
          <p:nvSpPr>
            <p:cNvPr id="333" name="Google Shape;333;p15"/>
            <p:cNvSpPr/>
            <p:nvPr/>
          </p:nvSpPr>
          <p:spPr>
            <a:xfrm>
              <a:off x="1114984" y="3222998"/>
              <a:ext cx="2638514" cy="741922"/>
            </a:xfrm>
            <a:custGeom>
              <a:avLst/>
              <a:gdLst/>
              <a:ahLst/>
              <a:cxnLst/>
              <a:rect l="l" t="t" r="r" b="b"/>
              <a:pathLst>
                <a:path w="2052" h="577" extrusionOk="0">
                  <a:moveTo>
                    <a:pt x="898" y="0"/>
                  </a:moveTo>
                  <a:lnTo>
                    <a:pt x="1154" y="0"/>
                  </a:lnTo>
                  <a:lnTo>
                    <a:pt x="1279" y="5"/>
                  </a:lnTo>
                  <a:lnTo>
                    <a:pt x="1398" y="9"/>
                  </a:lnTo>
                  <a:lnTo>
                    <a:pt x="1510" y="16"/>
                  </a:lnTo>
                  <a:lnTo>
                    <a:pt x="1612" y="23"/>
                  </a:lnTo>
                  <a:lnTo>
                    <a:pt x="1707" y="35"/>
                  </a:lnTo>
                  <a:lnTo>
                    <a:pt x="1794" y="44"/>
                  </a:lnTo>
                  <a:lnTo>
                    <a:pt x="1868" y="58"/>
                  </a:lnTo>
                  <a:lnTo>
                    <a:pt x="1931" y="72"/>
                  </a:lnTo>
                  <a:lnTo>
                    <a:pt x="1982" y="86"/>
                  </a:lnTo>
                  <a:lnTo>
                    <a:pt x="2022" y="103"/>
                  </a:lnTo>
                  <a:lnTo>
                    <a:pt x="2045" y="119"/>
                  </a:lnTo>
                  <a:lnTo>
                    <a:pt x="2052" y="135"/>
                  </a:lnTo>
                  <a:lnTo>
                    <a:pt x="2052" y="577"/>
                  </a:lnTo>
                  <a:lnTo>
                    <a:pt x="0" y="577"/>
                  </a:lnTo>
                  <a:lnTo>
                    <a:pt x="0" y="135"/>
                  </a:lnTo>
                  <a:lnTo>
                    <a:pt x="7" y="119"/>
                  </a:lnTo>
                  <a:lnTo>
                    <a:pt x="30" y="103"/>
                  </a:lnTo>
                  <a:lnTo>
                    <a:pt x="69" y="86"/>
                  </a:lnTo>
                  <a:lnTo>
                    <a:pt x="121" y="72"/>
                  </a:lnTo>
                  <a:lnTo>
                    <a:pt x="183" y="58"/>
                  </a:lnTo>
                  <a:lnTo>
                    <a:pt x="258" y="44"/>
                  </a:lnTo>
                  <a:lnTo>
                    <a:pt x="344" y="35"/>
                  </a:lnTo>
                  <a:lnTo>
                    <a:pt x="439" y="23"/>
                  </a:lnTo>
                  <a:lnTo>
                    <a:pt x="542" y="16"/>
                  </a:lnTo>
                  <a:lnTo>
                    <a:pt x="653" y="9"/>
                  </a:lnTo>
                  <a:lnTo>
                    <a:pt x="772" y="5"/>
                  </a:lnTo>
                  <a:lnTo>
                    <a:pt x="898" y="0"/>
                  </a:lnTo>
                  <a:close/>
                </a:path>
              </a:pathLst>
            </a:custGeom>
            <a:gradFill>
              <a:gsLst>
                <a:gs pos="0">
                  <a:srgbClr val="0E6569"/>
                </a:gs>
                <a:gs pos="63000">
                  <a:schemeClr val="accent1"/>
                </a:gs>
                <a:gs pos="84000">
                  <a:srgbClr val="0E6569"/>
                </a:gs>
                <a:gs pos="100000">
                  <a:srgbClr val="0E6569"/>
                </a:gs>
              </a:gsLst>
              <a:lin ang="0" scaled="0"/>
            </a:gradFill>
            <a:ln>
              <a:noFill/>
            </a:ln>
          </p:spPr>
          <p:txBody>
            <a:bodyPr spcFirstLastPara="1" wrap="square" lIns="91425" tIns="182875" rIns="91425" bIns="45700" anchor="t" anchorCtr="0">
              <a:noAutofit/>
            </a:bodyPr>
            <a:lstStyle/>
            <a:p>
              <a:pPr marL="0" marR="0" lvl="0" indent="0" algn="ctr" rtl="0">
                <a:lnSpc>
                  <a:spcPct val="90000"/>
                </a:lnSpc>
                <a:spcBef>
                  <a:spcPts val="0"/>
                </a:spcBef>
                <a:spcAft>
                  <a:spcPts val="0"/>
                </a:spcAft>
                <a:buClr>
                  <a:srgbClr val="FFFFFF"/>
                </a:buClr>
                <a:buSzPts val="1400"/>
                <a:buFont typeface="Arial"/>
                <a:buNone/>
              </a:pPr>
              <a:r>
                <a:rPr lang="en-US" sz="1300" b="1" i="0" u="none" strike="noStrike" cap="none">
                  <a:solidFill>
                    <a:srgbClr val="FFFFFF"/>
                  </a:solidFill>
                  <a:latin typeface="Arial"/>
                  <a:ea typeface="Arial"/>
                  <a:cs typeface="Arial"/>
                  <a:sym typeface="Arial"/>
                </a:rPr>
                <a:t>Filter 3: CUPA-HR Participation</a:t>
              </a:r>
              <a:endParaRPr sz="1300" b="1" i="0" u="none" strike="noStrike" cap="none">
                <a:solidFill>
                  <a:srgbClr val="FFFFFF"/>
                </a:solidFill>
                <a:latin typeface="Arial"/>
                <a:ea typeface="Arial"/>
                <a:cs typeface="Arial"/>
                <a:sym typeface="Arial"/>
              </a:endParaRPr>
            </a:p>
          </p:txBody>
        </p:sp>
        <p:sp>
          <p:nvSpPr>
            <p:cNvPr id="334" name="Google Shape;334;p15"/>
            <p:cNvSpPr/>
            <p:nvPr/>
          </p:nvSpPr>
          <p:spPr>
            <a:xfrm>
              <a:off x="1114984" y="3790048"/>
              <a:ext cx="2638514" cy="345887"/>
            </a:xfrm>
            <a:custGeom>
              <a:avLst/>
              <a:gdLst/>
              <a:ahLst/>
              <a:cxnLst/>
              <a:rect l="l" t="t" r="r" b="b"/>
              <a:pathLst>
                <a:path w="2052" h="269" extrusionOk="0">
                  <a:moveTo>
                    <a:pt x="898" y="0"/>
                  </a:moveTo>
                  <a:lnTo>
                    <a:pt x="1154" y="0"/>
                  </a:lnTo>
                  <a:lnTo>
                    <a:pt x="1279" y="5"/>
                  </a:lnTo>
                  <a:lnTo>
                    <a:pt x="1398" y="10"/>
                  </a:lnTo>
                  <a:lnTo>
                    <a:pt x="1510" y="17"/>
                  </a:lnTo>
                  <a:lnTo>
                    <a:pt x="1612" y="24"/>
                  </a:lnTo>
                  <a:lnTo>
                    <a:pt x="1707" y="35"/>
                  </a:lnTo>
                  <a:lnTo>
                    <a:pt x="1794" y="45"/>
                  </a:lnTo>
                  <a:lnTo>
                    <a:pt x="1868" y="59"/>
                  </a:lnTo>
                  <a:lnTo>
                    <a:pt x="1931" y="73"/>
                  </a:lnTo>
                  <a:lnTo>
                    <a:pt x="1982" y="87"/>
                  </a:lnTo>
                  <a:lnTo>
                    <a:pt x="2022" y="103"/>
                  </a:lnTo>
                  <a:lnTo>
                    <a:pt x="2045" y="119"/>
                  </a:lnTo>
                  <a:lnTo>
                    <a:pt x="2052" y="136"/>
                  </a:lnTo>
                  <a:lnTo>
                    <a:pt x="2045" y="152"/>
                  </a:lnTo>
                  <a:lnTo>
                    <a:pt x="2022" y="168"/>
                  </a:lnTo>
                  <a:lnTo>
                    <a:pt x="1982" y="182"/>
                  </a:lnTo>
                  <a:lnTo>
                    <a:pt x="1931" y="199"/>
                  </a:lnTo>
                  <a:lnTo>
                    <a:pt x="1868" y="210"/>
                  </a:lnTo>
                  <a:lnTo>
                    <a:pt x="1794" y="224"/>
                  </a:lnTo>
                  <a:lnTo>
                    <a:pt x="1707" y="234"/>
                  </a:lnTo>
                  <a:lnTo>
                    <a:pt x="1612" y="245"/>
                  </a:lnTo>
                  <a:lnTo>
                    <a:pt x="1510" y="252"/>
                  </a:lnTo>
                  <a:lnTo>
                    <a:pt x="1398" y="259"/>
                  </a:lnTo>
                  <a:lnTo>
                    <a:pt x="1279" y="264"/>
                  </a:lnTo>
                  <a:lnTo>
                    <a:pt x="1154" y="269"/>
                  </a:lnTo>
                  <a:lnTo>
                    <a:pt x="898" y="269"/>
                  </a:lnTo>
                  <a:lnTo>
                    <a:pt x="772" y="264"/>
                  </a:lnTo>
                  <a:lnTo>
                    <a:pt x="653" y="259"/>
                  </a:lnTo>
                  <a:lnTo>
                    <a:pt x="542" y="252"/>
                  </a:lnTo>
                  <a:lnTo>
                    <a:pt x="439" y="245"/>
                  </a:lnTo>
                  <a:lnTo>
                    <a:pt x="344" y="234"/>
                  </a:lnTo>
                  <a:lnTo>
                    <a:pt x="258" y="224"/>
                  </a:lnTo>
                  <a:lnTo>
                    <a:pt x="183" y="210"/>
                  </a:lnTo>
                  <a:lnTo>
                    <a:pt x="121" y="199"/>
                  </a:lnTo>
                  <a:lnTo>
                    <a:pt x="69" y="182"/>
                  </a:lnTo>
                  <a:lnTo>
                    <a:pt x="30" y="168"/>
                  </a:lnTo>
                  <a:lnTo>
                    <a:pt x="7" y="152"/>
                  </a:lnTo>
                  <a:lnTo>
                    <a:pt x="0" y="136"/>
                  </a:lnTo>
                  <a:lnTo>
                    <a:pt x="7" y="119"/>
                  </a:lnTo>
                  <a:lnTo>
                    <a:pt x="30" y="103"/>
                  </a:lnTo>
                  <a:lnTo>
                    <a:pt x="69" y="87"/>
                  </a:lnTo>
                  <a:lnTo>
                    <a:pt x="121" y="73"/>
                  </a:lnTo>
                  <a:lnTo>
                    <a:pt x="183" y="59"/>
                  </a:lnTo>
                  <a:lnTo>
                    <a:pt x="258" y="45"/>
                  </a:lnTo>
                  <a:lnTo>
                    <a:pt x="344" y="35"/>
                  </a:lnTo>
                  <a:lnTo>
                    <a:pt x="439" y="24"/>
                  </a:lnTo>
                  <a:lnTo>
                    <a:pt x="542" y="17"/>
                  </a:lnTo>
                  <a:lnTo>
                    <a:pt x="653" y="10"/>
                  </a:lnTo>
                  <a:lnTo>
                    <a:pt x="772" y="5"/>
                  </a:lnTo>
                  <a:lnTo>
                    <a:pt x="898" y="0"/>
                  </a:lnTo>
                  <a:close/>
                </a:path>
              </a:pathLst>
            </a:custGeom>
            <a:solidFill>
              <a:srgbClr val="0E6569"/>
            </a:solid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800"/>
                <a:buFont typeface="Arial"/>
                <a:buNone/>
              </a:pPr>
              <a:endParaRPr sz="1800" b="0" i="0" u="none" strike="noStrike" cap="none">
                <a:solidFill>
                  <a:srgbClr val="000000"/>
                </a:solidFill>
                <a:latin typeface="Arial"/>
                <a:ea typeface="Arial"/>
                <a:cs typeface="Arial"/>
                <a:sym typeface="Arial"/>
              </a:endParaRPr>
            </a:p>
          </p:txBody>
        </p:sp>
        <p:sp>
          <p:nvSpPr>
            <p:cNvPr id="335" name="Google Shape;335;p15"/>
            <p:cNvSpPr/>
            <p:nvPr/>
          </p:nvSpPr>
          <p:spPr>
            <a:xfrm>
              <a:off x="1354147" y="3993621"/>
              <a:ext cx="2133185" cy="696918"/>
            </a:xfrm>
            <a:custGeom>
              <a:avLst/>
              <a:gdLst/>
              <a:ahLst/>
              <a:cxnLst/>
              <a:rect l="l" t="t" r="r" b="b"/>
              <a:pathLst>
                <a:path w="1659" h="542" extrusionOk="0">
                  <a:moveTo>
                    <a:pt x="719" y="0"/>
                  </a:moveTo>
                  <a:lnTo>
                    <a:pt x="942" y="0"/>
                  </a:lnTo>
                  <a:lnTo>
                    <a:pt x="1051" y="5"/>
                  </a:lnTo>
                  <a:lnTo>
                    <a:pt x="1154" y="10"/>
                  </a:lnTo>
                  <a:lnTo>
                    <a:pt x="1249" y="14"/>
                  </a:lnTo>
                  <a:lnTo>
                    <a:pt x="1338" y="24"/>
                  </a:lnTo>
                  <a:lnTo>
                    <a:pt x="1417" y="33"/>
                  </a:lnTo>
                  <a:lnTo>
                    <a:pt x="1487" y="42"/>
                  </a:lnTo>
                  <a:lnTo>
                    <a:pt x="1545" y="54"/>
                  </a:lnTo>
                  <a:lnTo>
                    <a:pt x="1594" y="66"/>
                  </a:lnTo>
                  <a:lnTo>
                    <a:pt x="1628" y="80"/>
                  </a:lnTo>
                  <a:lnTo>
                    <a:pt x="1652" y="94"/>
                  </a:lnTo>
                  <a:lnTo>
                    <a:pt x="1659" y="108"/>
                  </a:lnTo>
                  <a:lnTo>
                    <a:pt x="1659" y="542"/>
                  </a:lnTo>
                  <a:lnTo>
                    <a:pt x="0" y="542"/>
                  </a:lnTo>
                  <a:lnTo>
                    <a:pt x="0" y="108"/>
                  </a:lnTo>
                  <a:lnTo>
                    <a:pt x="7" y="94"/>
                  </a:lnTo>
                  <a:lnTo>
                    <a:pt x="30" y="80"/>
                  </a:lnTo>
                  <a:lnTo>
                    <a:pt x="65" y="66"/>
                  </a:lnTo>
                  <a:lnTo>
                    <a:pt x="114" y="54"/>
                  </a:lnTo>
                  <a:lnTo>
                    <a:pt x="172" y="42"/>
                  </a:lnTo>
                  <a:lnTo>
                    <a:pt x="244" y="33"/>
                  </a:lnTo>
                  <a:lnTo>
                    <a:pt x="323" y="24"/>
                  </a:lnTo>
                  <a:lnTo>
                    <a:pt x="412" y="14"/>
                  </a:lnTo>
                  <a:lnTo>
                    <a:pt x="507" y="10"/>
                  </a:lnTo>
                  <a:lnTo>
                    <a:pt x="609" y="5"/>
                  </a:lnTo>
                  <a:lnTo>
                    <a:pt x="719" y="0"/>
                  </a:lnTo>
                  <a:close/>
                </a:path>
              </a:pathLst>
            </a:custGeom>
            <a:gradFill>
              <a:gsLst>
                <a:gs pos="0">
                  <a:srgbClr val="15979E"/>
                </a:gs>
                <a:gs pos="66000">
                  <a:schemeClr val="accent1"/>
                </a:gs>
                <a:gs pos="100000">
                  <a:srgbClr val="15979E"/>
                </a:gs>
              </a:gsLst>
              <a:lin ang="0" scaled="0"/>
            </a:gradFill>
            <a:ln>
              <a:noFill/>
            </a:ln>
          </p:spPr>
          <p:txBody>
            <a:bodyPr spcFirstLastPara="1" wrap="square" lIns="91425" tIns="182875" rIns="91425" bIns="45700" anchor="t" anchorCtr="0">
              <a:noAutofit/>
            </a:bodyPr>
            <a:lstStyle/>
            <a:p>
              <a:pPr marL="0" marR="0" lvl="0" indent="0" algn="ctr" rtl="0">
                <a:lnSpc>
                  <a:spcPct val="90000"/>
                </a:lnSpc>
                <a:spcBef>
                  <a:spcPts val="0"/>
                </a:spcBef>
                <a:spcAft>
                  <a:spcPts val="0"/>
                </a:spcAft>
                <a:buClr>
                  <a:srgbClr val="FFFFFF"/>
                </a:buClr>
                <a:buSzPts val="1400"/>
                <a:buFont typeface="Arial"/>
                <a:buNone/>
              </a:pPr>
              <a:r>
                <a:rPr lang="en-US" sz="1300" b="1" i="0" u="none" strike="noStrike" cap="none">
                  <a:solidFill>
                    <a:srgbClr val="FFFFFF"/>
                  </a:solidFill>
                  <a:latin typeface="Arial"/>
                  <a:ea typeface="Arial"/>
                  <a:cs typeface="Arial"/>
                  <a:sym typeface="Arial"/>
                </a:rPr>
                <a:t>Filter 4: Secondary Criteria </a:t>
              </a:r>
              <a:endParaRPr sz="1300" b="1" i="0" u="none" strike="noStrike" cap="none">
                <a:solidFill>
                  <a:srgbClr val="FFFFFF"/>
                </a:solidFill>
                <a:latin typeface="Arial"/>
                <a:ea typeface="Arial"/>
                <a:cs typeface="Arial"/>
                <a:sym typeface="Arial"/>
              </a:endParaRPr>
            </a:p>
          </p:txBody>
        </p:sp>
        <p:sp>
          <p:nvSpPr>
            <p:cNvPr id="336" name="Google Shape;336;p15"/>
            <p:cNvSpPr/>
            <p:nvPr/>
          </p:nvSpPr>
          <p:spPr>
            <a:xfrm>
              <a:off x="1354147" y="4549138"/>
              <a:ext cx="2133185" cy="282882"/>
            </a:xfrm>
            <a:custGeom>
              <a:avLst/>
              <a:gdLst/>
              <a:ahLst/>
              <a:cxnLst/>
              <a:rect l="l" t="t" r="r" b="b"/>
              <a:pathLst>
                <a:path w="1659" h="220" extrusionOk="0">
                  <a:moveTo>
                    <a:pt x="719" y="0"/>
                  </a:moveTo>
                  <a:lnTo>
                    <a:pt x="942" y="0"/>
                  </a:lnTo>
                  <a:lnTo>
                    <a:pt x="1051" y="5"/>
                  </a:lnTo>
                  <a:lnTo>
                    <a:pt x="1154" y="10"/>
                  </a:lnTo>
                  <a:lnTo>
                    <a:pt x="1249" y="14"/>
                  </a:lnTo>
                  <a:lnTo>
                    <a:pt x="1338" y="24"/>
                  </a:lnTo>
                  <a:lnTo>
                    <a:pt x="1417" y="33"/>
                  </a:lnTo>
                  <a:lnTo>
                    <a:pt x="1487" y="42"/>
                  </a:lnTo>
                  <a:lnTo>
                    <a:pt x="1545" y="54"/>
                  </a:lnTo>
                  <a:lnTo>
                    <a:pt x="1594" y="68"/>
                  </a:lnTo>
                  <a:lnTo>
                    <a:pt x="1628" y="80"/>
                  </a:lnTo>
                  <a:lnTo>
                    <a:pt x="1652" y="96"/>
                  </a:lnTo>
                  <a:lnTo>
                    <a:pt x="1659" y="110"/>
                  </a:lnTo>
                  <a:lnTo>
                    <a:pt x="1652" y="124"/>
                  </a:lnTo>
                  <a:lnTo>
                    <a:pt x="1628" y="140"/>
                  </a:lnTo>
                  <a:lnTo>
                    <a:pt x="1594" y="152"/>
                  </a:lnTo>
                  <a:lnTo>
                    <a:pt x="1545" y="166"/>
                  </a:lnTo>
                  <a:lnTo>
                    <a:pt x="1487" y="178"/>
                  </a:lnTo>
                  <a:lnTo>
                    <a:pt x="1417" y="187"/>
                  </a:lnTo>
                  <a:lnTo>
                    <a:pt x="1338" y="196"/>
                  </a:lnTo>
                  <a:lnTo>
                    <a:pt x="1249" y="206"/>
                  </a:lnTo>
                  <a:lnTo>
                    <a:pt x="1154" y="210"/>
                  </a:lnTo>
                  <a:lnTo>
                    <a:pt x="1051" y="215"/>
                  </a:lnTo>
                  <a:lnTo>
                    <a:pt x="942" y="220"/>
                  </a:lnTo>
                  <a:lnTo>
                    <a:pt x="719" y="220"/>
                  </a:lnTo>
                  <a:lnTo>
                    <a:pt x="609" y="215"/>
                  </a:lnTo>
                  <a:lnTo>
                    <a:pt x="507" y="210"/>
                  </a:lnTo>
                  <a:lnTo>
                    <a:pt x="412" y="206"/>
                  </a:lnTo>
                  <a:lnTo>
                    <a:pt x="323" y="196"/>
                  </a:lnTo>
                  <a:lnTo>
                    <a:pt x="244" y="187"/>
                  </a:lnTo>
                  <a:lnTo>
                    <a:pt x="172" y="178"/>
                  </a:lnTo>
                  <a:lnTo>
                    <a:pt x="114" y="166"/>
                  </a:lnTo>
                  <a:lnTo>
                    <a:pt x="65" y="152"/>
                  </a:lnTo>
                  <a:lnTo>
                    <a:pt x="30" y="140"/>
                  </a:lnTo>
                  <a:lnTo>
                    <a:pt x="7" y="124"/>
                  </a:lnTo>
                  <a:lnTo>
                    <a:pt x="0" y="110"/>
                  </a:lnTo>
                  <a:lnTo>
                    <a:pt x="7" y="96"/>
                  </a:lnTo>
                  <a:lnTo>
                    <a:pt x="30" y="80"/>
                  </a:lnTo>
                  <a:lnTo>
                    <a:pt x="65" y="68"/>
                  </a:lnTo>
                  <a:lnTo>
                    <a:pt x="114" y="54"/>
                  </a:lnTo>
                  <a:lnTo>
                    <a:pt x="172" y="42"/>
                  </a:lnTo>
                  <a:lnTo>
                    <a:pt x="244" y="33"/>
                  </a:lnTo>
                  <a:lnTo>
                    <a:pt x="323" y="24"/>
                  </a:lnTo>
                  <a:lnTo>
                    <a:pt x="412" y="14"/>
                  </a:lnTo>
                  <a:lnTo>
                    <a:pt x="507" y="10"/>
                  </a:lnTo>
                  <a:lnTo>
                    <a:pt x="609" y="5"/>
                  </a:lnTo>
                  <a:lnTo>
                    <a:pt x="719" y="0"/>
                  </a:lnTo>
                  <a:close/>
                </a:path>
              </a:pathLst>
            </a:custGeom>
            <a:solidFill>
              <a:srgbClr val="15979E"/>
            </a:solid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800"/>
                <a:buFont typeface="Arial"/>
                <a:buNone/>
              </a:pPr>
              <a:endParaRPr sz="1800" b="0" i="0" u="none" strike="noStrike" cap="none">
                <a:solidFill>
                  <a:srgbClr val="000000"/>
                </a:solidFill>
                <a:latin typeface="Arial"/>
                <a:ea typeface="Arial"/>
                <a:cs typeface="Arial"/>
                <a:sym typeface="Arial"/>
              </a:endParaRPr>
            </a:p>
          </p:txBody>
        </p:sp>
      </p:grpSp>
      <p:sp>
        <p:nvSpPr>
          <p:cNvPr id="339" name="Google Shape;339;p15"/>
          <p:cNvSpPr/>
          <p:nvPr/>
        </p:nvSpPr>
        <p:spPr>
          <a:xfrm>
            <a:off x="6774887" y="2654320"/>
            <a:ext cx="424800" cy="358800"/>
          </a:xfrm>
          <a:prstGeom prst="downArrow">
            <a:avLst>
              <a:gd name="adj1" fmla="val 50000"/>
              <a:gd name="adj2" fmla="val 50000"/>
            </a:avLst>
          </a:prstGeom>
          <a:gradFill>
            <a:gsLst>
              <a:gs pos="0">
                <a:srgbClr val="939393"/>
              </a:gs>
              <a:gs pos="50000">
                <a:srgbClr val="D5D5D5"/>
              </a:gs>
              <a:gs pos="100000">
                <a:schemeClr val="lt1"/>
              </a:gs>
            </a:gsLst>
            <a:lin ang="16200000" scaled="0"/>
          </a:grad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lt1"/>
              </a:buClr>
              <a:buSzPts val="1800"/>
              <a:buFont typeface="Arial"/>
              <a:buNone/>
            </a:pPr>
            <a:endParaRPr sz="1800" b="0" i="0" u="none" strike="noStrike" cap="none">
              <a:solidFill>
                <a:srgbClr val="FFFFFF"/>
              </a:solidFill>
              <a:latin typeface="Arial"/>
              <a:ea typeface="Arial"/>
              <a:cs typeface="Arial"/>
              <a:sym typeface="Arial"/>
            </a:endParaRPr>
          </a:p>
        </p:txBody>
      </p:sp>
      <p:sp>
        <p:nvSpPr>
          <p:cNvPr id="341" name="Google Shape;341;p15"/>
          <p:cNvSpPr/>
          <p:nvPr/>
        </p:nvSpPr>
        <p:spPr>
          <a:xfrm>
            <a:off x="6774887" y="4135698"/>
            <a:ext cx="424800" cy="358800"/>
          </a:xfrm>
          <a:prstGeom prst="downArrow">
            <a:avLst>
              <a:gd name="adj1" fmla="val 50000"/>
              <a:gd name="adj2" fmla="val 50000"/>
            </a:avLst>
          </a:prstGeom>
          <a:gradFill>
            <a:gsLst>
              <a:gs pos="0">
                <a:srgbClr val="939393"/>
              </a:gs>
              <a:gs pos="50000">
                <a:srgbClr val="D5D5D5"/>
              </a:gs>
              <a:gs pos="100000">
                <a:schemeClr val="lt1"/>
              </a:gs>
            </a:gsLst>
            <a:lin ang="16200000" scaled="0"/>
          </a:grad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lt1"/>
              </a:buClr>
              <a:buSzPts val="1800"/>
              <a:buFont typeface="Arial"/>
              <a:buNone/>
            </a:pPr>
            <a:endParaRPr sz="1800" b="0" i="0" u="none" strike="noStrike" cap="none">
              <a:solidFill>
                <a:srgbClr val="FFFFFF"/>
              </a:solidFill>
              <a:latin typeface="Arial"/>
              <a:ea typeface="Arial"/>
              <a:cs typeface="Arial"/>
              <a:sym typeface="Arial"/>
            </a:endParaRPr>
          </a:p>
        </p:txBody>
      </p:sp>
      <p:sp>
        <p:nvSpPr>
          <p:cNvPr id="342" name="Google Shape;342;p15"/>
          <p:cNvSpPr/>
          <p:nvPr/>
        </p:nvSpPr>
        <p:spPr>
          <a:xfrm>
            <a:off x="6774887" y="3465293"/>
            <a:ext cx="424800" cy="358800"/>
          </a:xfrm>
          <a:prstGeom prst="downArrow">
            <a:avLst>
              <a:gd name="adj1" fmla="val 50000"/>
              <a:gd name="adj2" fmla="val 50000"/>
            </a:avLst>
          </a:prstGeom>
          <a:gradFill>
            <a:gsLst>
              <a:gs pos="0">
                <a:srgbClr val="939393"/>
              </a:gs>
              <a:gs pos="50000">
                <a:srgbClr val="D5D5D5"/>
              </a:gs>
              <a:gs pos="100000">
                <a:schemeClr val="lt1"/>
              </a:gs>
            </a:gsLst>
            <a:lin ang="16200000" scaled="0"/>
          </a:grad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lt1"/>
              </a:buClr>
              <a:buSzPts val="1800"/>
              <a:buFont typeface="Arial"/>
              <a:buNone/>
            </a:pPr>
            <a:endParaRPr sz="1800" b="0" i="0" u="none" strike="noStrike" cap="none">
              <a:solidFill>
                <a:srgbClr val="FFFFFF"/>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0"/>
                                        </p:tgtEl>
                                        <p:attrNameLst>
                                          <p:attrName>style.visibility</p:attrName>
                                        </p:attrNameLst>
                                      </p:cBhvr>
                                      <p:to>
                                        <p:strVal val="visible"/>
                                      </p:to>
                                    </p:set>
                                    <p:animEffect transition="in" filter="fade">
                                      <p:cBhvr>
                                        <p:cTn id="7" dur="500"/>
                                        <p:tgtEl>
                                          <p:spTgt spid="3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21"/>
                                        </p:tgtEl>
                                        <p:attrNameLst>
                                          <p:attrName>style.visibility</p:attrName>
                                        </p:attrNameLst>
                                      </p:cBhvr>
                                      <p:to>
                                        <p:strVal val="visible"/>
                                      </p:to>
                                    </p:set>
                                    <p:animEffect transition="in" filter="fade">
                                      <p:cBhvr>
                                        <p:cTn id="12" dur="500"/>
                                        <p:tgtEl>
                                          <p:spTgt spid="3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22"/>
                                        </p:tgtEl>
                                        <p:attrNameLst>
                                          <p:attrName>style.visibility</p:attrName>
                                        </p:attrNameLst>
                                      </p:cBhvr>
                                      <p:to>
                                        <p:strVal val="visible"/>
                                      </p:to>
                                    </p:set>
                                    <p:animEffect transition="in" filter="fade">
                                      <p:cBhvr>
                                        <p:cTn id="17" dur="500"/>
                                        <p:tgtEl>
                                          <p:spTgt spid="32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28"/>
                                        </p:tgtEl>
                                        <p:attrNameLst>
                                          <p:attrName>style.visibility</p:attrName>
                                        </p:attrNameLst>
                                      </p:cBhvr>
                                      <p:to>
                                        <p:strVal val="visible"/>
                                      </p:to>
                                    </p:set>
                                    <p:animEffect transition="in" filter="fade">
                                      <p:cBhvr>
                                        <p:cTn id="22" dur="500"/>
                                        <p:tgtEl>
                                          <p:spTgt spid="328"/>
                                        </p:tgtEl>
                                      </p:cBhvr>
                                    </p:animEffect>
                                  </p:childTnLst>
                                </p:cTn>
                              </p:par>
                              <p:par>
                                <p:cTn id="23" presetID="10" presetClass="entr" presetSubtype="0" fill="hold" nodeType="withEffect">
                                  <p:stCondLst>
                                    <p:cond delay="0"/>
                                  </p:stCondLst>
                                  <p:childTnLst>
                                    <p:set>
                                      <p:cBhvr>
                                        <p:cTn id="24" dur="1" fill="hold">
                                          <p:stCondLst>
                                            <p:cond delay="0"/>
                                          </p:stCondLst>
                                        </p:cTn>
                                        <p:tgtEl>
                                          <p:spTgt spid="339"/>
                                        </p:tgtEl>
                                        <p:attrNameLst>
                                          <p:attrName>style.visibility</p:attrName>
                                        </p:attrNameLst>
                                      </p:cBhvr>
                                      <p:to>
                                        <p:strVal val="visible"/>
                                      </p:to>
                                    </p:set>
                                    <p:animEffect transition="in" filter="fade">
                                      <p:cBhvr>
                                        <p:cTn id="25" dur="500"/>
                                        <p:tgtEl>
                                          <p:spTgt spid="339"/>
                                        </p:tgtEl>
                                      </p:cBhvr>
                                    </p:animEffect>
                                  </p:childTnLst>
                                </p:cTn>
                              </p:par>
                              <p:par>
                                <p:cTn id="26" presetID="10" presetClass="entr" presetSubtype="0" fill="hold" nodeType="withEffect">
                                  <p:stCondLst>
                                    <p:cond delay="0"/>
                                  </p:stCondLst>
                                  <p:childTnLst>
                                    <p:set>
                                      <p:cBhvr>
                                        <p:cTn id="27" dur="1" fill="hold">
                                          <p:stCondLst>
                                            <p:cond delay="0"/>
                                          </p:stCondLst>
                                        </p:cTn>
                                        <p:tgtEl>
                                          <p:spTgt spid="342"/>
                                        </p:tgtEl>
                                        <p:attrNameLst>
                                          <p:attrName>style.visibility</p:attrName>
                                        </p:attrNameLst>
                                      </p:cBhvr>
                                      <p:to>
                                        <p:strVal val="visible"/>
                                      </p:to>
                                    </p:set>
                                    <p:animEffect transition="in" filter="fade">
                                      <p:cBhvr>
                                        <p:cTn id="28" dur="500"/>
                                        <p:tgtEl>
                                          <p:spTgt spid="342"/>
                                        </p:tgtEl>
                                      </p:cBhvr>
                                    </p:animEffect>
                                  </p:childTnLst>
                                </p:cTn>
                              </p:par>
                              <p:par>
                                <p:cTn id="29" presetID="10" presetClass="entr" presetSubtype="0" fill="hold" nodeType="withEffect">
                                  <p:stCondLst>
                                    <p:cond delay="0"/>
                                  </p:stCondLst>
                                  <p:childTnLst>
                                    <p:set>
                                      <p:cBhvr>
                                        <p:cTn id="30" dur="1" fill="hold">
                                          <p:stCondLst>
                                            <p:cond delay="0"/>
                                          </p:stCondLst>
                                        </p:cTn>
                                        <p:tgtEl>
                                          <p:spTgt spid="341"/>
                                        </p:tgtEl>
                                        <p:attrNameLst>
                                          <p:attrName>style.visibility</p:attrName>
                                        </p:attrNameLst>
                                      </p:cBhvr>
                                      <p:to>
                                        <p:strVal val="visible"/>
                                      </p:to>
                                    </p:set>
                                    <p:animEffect transition="in" filter="fade">
                                      <p:cBhvr>
                                        <p:cTn id="31" dur="500"/>
                                        <p:tgtEl>
                                          <p:spTgt spid="3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EGAL CONSULTING Document">
  <a:themeElements>
    <a:clrScheme name="SEGAL NEW">
      <a:dk1>
        <a:srgbClr val="000000"/>
      </a:dk1>
      <a:lt1>
        <a:srgbClr val="FFFFFF"/>
      </a:lt1>
      <a:dk2>
        <a:srgbClr val="863399"/>
      </a:dk2>
      <a:lt2>
        <a:srgbClr val="005CB9"/>
      </a:lt2>
      <a:accent1>
        <a:srgbClr val="1DCAD3"/>
      </a:accent1>
      <a:accent2>
        <a:srgbClr val="E65300"/>
      </a:accent2>
      <a:accent3>
        <a:srgbClr val="3DAE2B"/>
      </a:accent3>
      <a:accent4>
        <a:srgbClr val="616365"/>
      </a:accent4>
      <a:accent5>
        <a:srgbClr val="001C71"/>
      </a:accent5>
      <a:accent6>
        <a:srgbClr val="EEAF30"/>
      </a:accent6>
      <a:hlink>
        <a:srgbClr val="005CB9"/>
      </a:hlink>
      <a:folHlink>
        <a:srgbClr val="8633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SEGAL NEW">
      <a:dk1>
        <a:srgbClr val="000000"/>
      </a:dk1>
      <a:lt1>
        <a:srgbClr val="FFFFFF"/>
      </a:lt1>
      <a:dk2>
        <a:srgbClr val="863399"/>
      </a:dk2>
      <a:lt2>
        <a:srgbClr val="005CB9"/>
      </a:lt2>
      <a:accent1>
        <a:srgbClr val="1DCAD3"/>
      </a:accent1>
      <a:accent2>
        <a:srgbClr val="E65300"/>
      </a:accent2>
      <a:accent3>
        <a:srgbClr val="3DAE2B"/>
      </a:accent3>
      <a:accent4>
        <a:srgbClr val="616365"/>
      </a:accent4>
      <a:accent5>
        <a:srgbClr val="001C71"/>
      </a:accent5>
      <a:accent6>
        <a:srgbClr val="EEAF30"/>
      </a:accent6>
      <a:hlink>
        <a:srgbClr val="005CB9"/>
      </a:hlink>
      <a:folHlink>
        <a:srgbClr val="8633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1484</Words>
  <Application>Microsoft Office PowerPoint</Application>
  <PresentationFormat>On-screen Show (4:3)</PresentationFormat>
  <Paragraphs>206</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Noto Sans Symbols</vt:lpstr>
      <vt:lpstr>Palatino Linotype</vt:lpstr>
      <vt:lpstr>Calibri</vt:lpstr>
      <vt:lpstr>Arial Narrow</vt:lpstr>
      <vt:lpstr>SEGAL CONSULTING Document</vt:lpstr>
      <vt:lpstr>Staff Compensation  Structure Initiative </vt:lpstr>
      <vt:lpstr>Why is a Robust Compensation Structure Needed for Staff at Michigan Tech? </vt:lpstr>
      <vt:lpstr>Staff Compensation Structure Initiative - Phases  </vt:lpstr>
      <vt:lpstr>Phase 2 – Staff Compensation Philosophy  Key Highlights</vt:lpstr>
      <vt:lpstr>Phase 3 -  Job Architecture   </vt:lpstr>
      <vt:lpstr>Phase 3 - Job Architecture Job Families </vt:lpstr>
      <vt:lpstr>Phase 3 - Job Architecture  Job Levels </vt:lpstr>
      <vt:lpstr>Phase 3 - Job Architecture  Relationship to Phase 4 Market Assessment</vt:lpstr>
      <vt:lpstr>Phase 4 – Market Assessment Staff Compensation Comparator Group – Higher Education</vt:lpstr>
      <vt:lpstr>Phase 4 – Market Assessment Staff Compensation Comparator Group – Industry</vt:lpstr>
      <vt:lpstr>Phase 5 - Staff Pay Administration</vt:lpstr>
      <vt:lpstr>Next Steps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Staff Compensation  Structure Initiative</dc:title>
  <dc:creator>Fowler, Adam</dc:creator>
  <cp:lastModifiedBy>dpcarney</cp:lastModifiedBy>
  <cp:revision>17</cp:revision>
  <dcterms:created xsi:type="dcterms:W3CDTF">2023-10-02T02:48:46Z</dcterms:created>
  <dcterms:modified xsi:type="dcterms:W3CDTF">2024-03-19T13:38:19Z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fyTimeStamp">
    <vt:lpwstr>2020-03-31T19:33:21.6324844Z</vt:lpwstr>
  </property>
  <property fmtid="{D5CDD505-2E9C-101B-9397-08002B2CF9AE}" pid="3" name="CustomerId">
    <vt:lpwstr>segalco</vt:lpwstr>
  </property>
  <property fmtid="{D5CDD505-2E9C-101B-9397-08002B2CF9AE}" pid="4" name="TemplateId">
    <vt:lpwstr>637136797986192471</vt:lpwstr>
  </property>
  <property fmtid="{D5CDD505-2E9C-101B-9397-08002B2CF9AE}" pid="5" name="UserProfileId">
    <vt:lpwstr>637136716168610652</vt:lpwstr>
  </property>
  <property fmtid="{D5CDD505-2E9C-101B-9397-08002B2CF9AE}" pid="6" name="ContentTypeId">
    <vt:lpwstr>0x010100E3610662B816104EA013F344C49BE137</vt:lpwstr>
  </property>
</Properties>
</file>