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69" r:id="rId4"/>
    <p:sldId id="272" r:id="rId5"/>
    <p:sldId id="271" r:id="rId6"/>
    <p:sldId id="266" r:id="rId7"/>
    <p:sldId id="267" r:id="rId8"/>
    <p:sldId id="273" r:id="rId9"/>
    <p:sldId id="270" r:id="rId10"/>
    <p:sldId id="274" r:id="rId11"/>
    <p:sldId id="259" r:id="rId12"/>
    <p:sldId id="263" r:id="rId13"/>
    <p:sldId id="268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sha I. Chopp" initials="NIC" lastIdx="1" clrIdx="0">
    <p:extLst>
      <p:ext uri="{19B8F6BF-5375-455C-9EA6-DF929625EA0E}">
        <p15:presenceInfo xmlns:p15="http://schemas.microsoft.com/office/powerpoint/2012/main" userId="S-1-5-21-1177238915-1592454029-682003330-85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3" autoAdjust="0"/>
    <p:restoredTop sz="93871" autoAdjust="0"/>
  </p:normalViewPr>
  <p:slideViewPr>
    <p:cSldViewPr snapToGrid="0" snapToObjects="1">
      <p:cViewPr varScale="1">
        <p:scale>
          <a:sx n="69" d="100"/>
          <a:sy n="69" d="100"/>
        </p:scale>
        <p:origin x="1845" y="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651D8-D74F-B94E-B71A-AB640CFBB9F1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E15D-BE88-7249-A336-51C1EE741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5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7CF8A-A424-CB4C-97F1-9CB48459530A}" type="datetimeFigureOut">
              <a:rPr lang="en-US" smtClean="0"/>
              <a:t>8/14/2019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F9E6E-3B47-7443-A4C0-59370A13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3391382" y="-13426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13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3195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8/14/2019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8/14/2019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4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4885769" y="251422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IMAGE SIZE EXAMPLE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8/14/2019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4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460529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2893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289366" y="2292510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8/14/2019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8934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45766" y="2292510"/>
            <a:ext cx="575263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8/14/2019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latin typeface="Myriad Pro"/>
                <a:cs typeface="Myriad Pro"/>
              </a:rPr>
              <a:t>Headlines case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lvl="1"/>
            <a:r>
              <a:rPr lang="en-US" dirty="0"/>
              <a:t>No more then 5 bullets on a page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3195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8/14/2019</a:t>
            </a:fld>
            <a:endParaRPr lang="en-US"/>
          </a:p>
        </p:txBody>
      </p:sp>
      <p:pic>
        <p:nvPicPr>
          <p:cNvPr id="4" name="Picture 3" descr="MichiganTech_Horizontal_TwoColor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845" y="6280062"/>
            <a:ext cx="2280654" cy="46108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838200" y="6176963"/>
            <a:ext cx="10515600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75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Arial" charset="0"/>
        <a:buChar char="•"/>
        <a:defRPr sz="28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Myriad Pro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>
                <a:latin typeface="Myriad Pro"/>
                <a:cs typeface="Myriad Pro"/>
              </a:rPr>
              <a:t>Shared Facility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Myriad Pro"/>
                <a:cs typeface="Myriad Pro"/>
              </a:rPr>
              <a:t>Director’s Name</a:t>
            </a:r>
          </a:p>
          <a:p>
            <a:pPr marL="0" indent="0" algn="ctr">
              <a:buNone/>
            </a:pPr>
            <a:endParaRPr lang="en-US" sz="24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19191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DC6B-C07C-4245-B6E9-988D40BE50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Safety Inspection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36A8F-929C-4A35-BC7E-98556665AE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 information on </a:t>
            </a:r>
            <a:r>
              <a:rPr lang="en-US"/>
              <a:t>the Share Facility’s </a:t>
            </a:r>
            <a:r>
              <a:rPr lang="en-US" dirty="0"/>
              <a:t>safety inspection. For example:</a:t>
            </a:r>
          </a:p>
          <a:p>
            <a:r>
              <a:rPr lang="en-US" sz="2400" dirty="0"/>
              <a:t>Provide a link to the most recent safety inspection report.</a:t>
            </a:r>
          </a:p>
          <a:p>
            <a:r>
              <a:rPr lang="en-US" sz="2400" dirty="0"/>
              <a:t>Provide a brief overview of any safety issues/concerns.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03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Financial Reporting</a:t>
            </a:r>
            <a:endParaRPr lang="en-US" sz="4000" dirty="0">
              <a:latin typeface="Myriad Pro"/>
              <a:cs typeface="Myriad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66754" y="1750088"/>
            <a:ext cx="8560979" cy="38492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Provide information on how grant allocations are spent. For example: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3100" dirty="0"/>
              <a:t>Staff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3100" dirty="0">
                <a:latin typeface="Myriad Pro"/>
                <a:cs typeface="Myriad Pro"/>
              </a:rPr>
              <a:t>Equipment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3100" dirty="0"/>
              <a:t>Administration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3100" dirty="0">
                <a:latin typeface="Myriad Pro"/>
                <a:cs typeface="Myriad Pro"/>
              </a:rPr>
              <a:t>Infrastructure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3100" dirty="0"/>
              <a:t>Maintenance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3100" dirty="0">
                <a:latin typeface="Myriad Pro"/>
                <a:cs typeface="Myriad Pro"/>
              </a:rPr>
              <a:t>Professional development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3100" dirty="0"/>
              <a:t>Marketing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3100" dirty="0">
                <a:latin typeface="Myriad Pro"/>
                <a:cs typeface="Myriad Pro"/>
              </a:rPr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3896235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Financial Reporting</a:t>
            </a:r>
            <a:endParaRPr lang="en-US" sz="4000" dirty="0">
              <a:latin typeface="Myriad Pro"/>
              <a:cs typeface="Myriad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66754" y="1342663"/>
            <a:ext cx="8646289" cy="3504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Provide a </a:t>
            </a:r>
            <a:r>
              <a:rPr lang="en-US" sz="2400" dirty="0">
                <a:latin typeface="Myriad Pro"/>
                <a:cs typeface="Myriad Pro"/>
              </a:rPr>
              <a:t>table showing the Shared Facility’s financial </a:t>
            </a:r>
            <a:r>
              <a:rPr lang="en-US" sz="2400" dirty="0"/>
              <a:t>balance per fiscal year.</a:t>
            </a:r>
            <a:r>
              <a:rPr lang="en-US" sz="2400" dirty="0">
                <a:latin typeface="Myriad Pro"/>
                <a:cs typeface="Myriad Pro"/>
              </a:rPr>
              <a:t> For example:</a:t>
            </a:r>
          </a:p>
          <a:p>
            <a:pPr marL="0" indent="0" algn="l">
              <a:buClr>
                <a:srgbClr val="FFC000"/>
              </a:buClr>
              <a:buNone/>
            </a:pPr>
            <a:endParaRPr lang="en-US" sz="2800" dirty="0">
              <a:latin typeface="Myriad Pro"/>
              <a:cs typeface="Myriad Pro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4750"/>
              </p:ext>
            </p:extLst>
          </p:nvPr>
        </p:nvGraphicFramePr>
        <p:xfrm>
          <a:off x="1800003" y="2079469"/>
          <a:ext cx="8513043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6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61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40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FY14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FY15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FY16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FY17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FY18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r>
                        <a:rPr lang="en-US" sz="1100" b="1" dirty="0"/>
                        <a:t>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S&amp;W &amp; Fringes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015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Supplies &amp;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r>
                        <a:rPr lang="en-US" sz="1100" b="1" dirty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Use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S.F 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912515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Carry Forward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940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Year End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$XX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511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1468-37AC-4B31-B687-C8599C9CA7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Strategic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3C9BA-BCC1-4C49-BA99-D7AEC4E9D1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Provide information on the strategic plan for the Shared Facility in the next five years.</a:t>
            </a:r>
          </a:p>
          <a:p>
            <a:r>
              <a:rPr lang="en-US" sz="2400" dirty="0"/>
              <a:t>Describe the strategy for the facility to grow (or be stable)</a:t>
            </a:r>
          </a:p>
          <a:p>
            <a:r>
              <a:rPr lang="en-US" sz="2400" dirty="0"/>
              <a:t>Outline how staff is funded and projections</a:t>
            </a:r>
          </a:p>
          <a:p>
            <a:r>
              <a:rPr lang="en-US" sz="2400" dirty="0"/>
              <a:t>Staff changes</a:t>
            </a:r>
          </a:p>
          <a:p>
            <a:r>
              <a:rPr lang="en-US" sz="2400" dirty="0"/>
              <a:t>Describe anticipated major equipment acquisitions, maintenance, and repairs.</a:t>
            </a:r>
          </a:p>
          <a:p>
            <a:pPr lvl="1"/>
            <a:r>
              <a:rPr lang="en-US" sz="2000" dirty="0"/>
              <a:t>For acquisitions, list the potential users and benefits, plans for staffing, maintenance, and supporting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850686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336B1-5F1B-49FF-A555-66919E2BFA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C7EF9-8843-4E95-87B3-F0883E0BE8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4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Shared Facility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66754" y="1750088"/>
            <a:ext cx="9272179" cy="3504817"/>
          </a:xfrm>
        </p:spPr>
        <p:txBody>
          <a:bodyPr>
            <a:normAutofit/>
          </a:bodyPr>
          <a:lstStyle/>
          <a:p>
            <a:pPr marL="0" indent="0" algn="l">
              <a:buClr>
                <a:srgbClr val="FFC000"/>
              </a:buClr>
              <a:buNone/>
            </a:pPr>
            <a:r>
              <a:rPr lang="en-US" dirty="0"/>
              <a:t>P</a:t>
            </a:r>
            <a:r>
              <a:rPr lang="en-US" sz="2800" dirty="0">
                <a:latin typeface="Myriad Pro"/>
                <a:cs typeface="Myriad Pro"/>
              </a:rPr>
              <a:t>rovide an overview/background on the Shared Facility. For example: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400" dirty="0">
                <a:latin typeface="Myriad Pro"/>
                <a:cs typeface="Myriad Pro"/>
              </a:rPr>
              <a:t>Mission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400" dirty="0">
                <a:latin typeface="Myriad Pro"/>
                <a:cs typeface="Myriad Pro"/>
              </a:rPr>
              <a:t>Location - building(s) and room(s)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400" dirty="0">
                <a:latin typeface="Myriad Pro"/>
                <a:cs typeface="Myriad Pro"/>
              </a:rPr>
              <a:t>Year of establishment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400" dirty="0">
                <a:latin typeface="Myriad Pro"/>
                <a:cs typeface="Myriad Pro"/>
              </a:rPr>
              <a:t>Staff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400" dirty="0"/>
              <a:t>Management structure</a:t>
            </a:r>
          </a:p>
        </p:txBody>
      </p:sp>
    </p:spTree>
    <p:extLst>
      <p:ext uri="{BB962C8B-B14F-4D97-AF65-F5344CB8AC3E}">
        <p14:creationId xmlns:p14="http://schemas.microsoft.com/office/powerpoint/2010/main" val="144091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0A005-F757-4B3E-B642-D11DC104AA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Fee(s)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86D03-5EDD-4E7D-A15C-0CCA80C8F1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 information on the use fee(s) in the Shared Facility. For example:</a:t>
            </a:r>
          </a:p>
          <a:p>
            <a:r>
              <a:rPr lang="en-US" dirty="0"/>
              <a:t>List of equipment and use fee amount</a:t>
            </a:r>
          </a:p>
          <a:p>
            <a:r>
              <a:rPr lang="en-US" dirty="0"/>
              <a:t>Use fee history</a:t>
            </a:r>
          </a:p>
          <a:p>
            <a:r>
              <a:rPr lang="en-US" dirty="0"/>
              <a:t>Use fee totals by year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7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43387-768A-41E6-90A8-ACDBBDCD43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Shared Facility 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07448-F782-4CAC-9E20-504901DFFB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Provide information on the use/users of the Shared Facility. For example:</a:t>
            </a:r>
          </a:p>
          <a:p>
            <a:r>
              <a:rPr lang="en-US" dirty="0"/>
              <a:t>Equipment use, such as samples analyzed, hours used, etc. Broken down by the following:</a:t>
            </a:r>
          </a:p>
          <a:p>
            <a:pPr lvl="1"/>
            <a:r>
              <a:rPr lang="en-US" dirty="0"/>
              <a:t>External</a:t>
            </a:r>
          </a:p>
          <a:p>
            <a:pPr lvl="1"/>
            <a:r>
              <a:rPr lang="en-US" dirty="0"/>
              <a:t>Internal </a:t>
            </a:r>
          </a:p>
          <a:p>
            <a:pPr lvl="2"/>
            <a:r>
              <a:rPr lang="en-US" dirty="0"/>
              <a:t>Departments</a:t>
            </a:r>
          </a:p>
          <a:p>
            <a:pPr lvl="2"/>
            <a:r>
              <a:rPr lang="en-US" dirty="0"/>
              <a:t>Number of faculty/staff</a:t>
            </a:r>
          </a:p>
          <a:p>
            <a:pPr lvl="2"/>
            <a:r>
              <a:rPr lang="en-US" dirty="0"/>
              <a:t>Number of undergrad and graduate students</a:t>
            </a:r>
          </a:p>
          <a:p>
            <a:pPr lvl="2"/>
            <a:r>
              <a:rPr lang="en-US" dirty="0"/>
              <a:t>Projects supported</a:t>
            </a:r>
          </a:p>
        </p:txBody>
      </p:sp>
    </p:spTree>
    <p:extLst>
      <p:ext uri="{BB962C8B-B14F-4D97-AF65-F5344CB8AC3E}">
        <p14:creationId xmlns:p14="http://schemas.microsoft.com/office/powerpoint/2010/main" val="147699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3E151-91CD-42A1-9FE3-C880E95ED6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5C1220-5581-4FA1-9AC3-6BC25658E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 information on how the Shared Facility staff is/are supported. For example:</a:t>
            </a:r>
          </a:p>
          <a:p>
            <a:r>
              <a:rPr lang="en-US" dirty="0"/>
              <a:t>Staff name - source of funding</a:t>
            </a:r>
          </a:p>
        </p:txBody>
      </p:sp>
    </p:spTree>
    <p:extLst>
      <p:ext uri="{BB962C8B-B14F-4D97-AF65-F5344CB8AC3E}">
        <p14:creationId xmlns:p14="http://schemas.microsoft.com/office/powerpoint/2010/main" val="17681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C9128-6179-44D4-926B-29B4E35CDA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Supported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BE46C-FED2-4C54-ADD0-883D4D361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 information on research that was supported by the Shared Facility. For example:</a:t>
            </a:r>
          </a:p>
          <a:p>
            <a:r>
              <a:rPr lang="en-US" sz="2400" dirty="0"/>
              <a:t>Who does the Shared Facility support on campus</a:t>
            </a:r>
          </a:p>
          <a:p>
            <a:r>
              <a:rPr lang="en-US" sz="2400" dirty="0"/>
              <a:t>Type of users (internal and external)</a:t>
            </a:r>
          </a:p>
          <a:p>
            <a:r>
              <a:rPr lang="en-US" sz="2400" dirty="0"/>
              <a:t>Funding source (internal grants/startups, external grants, contracts, shared facility grants)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EED5E-DC70-4B2D-918E-1552471B56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Scholarly Activities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71EAB-0C64-450C-8E83-9417766875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 information on any other scholarly activities supported by the Shared Facility. For example:</a:t>
            </a:r>
          </a:p>
          <a:p>
            <a:r>
              <a:rPr lang="en-US" sz="2400" dirty="0"/>
              <a:t>Teaching</a:t>
            </a:r>
          </a:p>
          <a:p>
            <a:r>
              <a:rPr lang="en-US" sz="2400" dirty="0"/>
              <a:t>Outreach</a:t>
            </a:r>
          </a:p>
          <a:p>
            <a:r>
              <a:rPr lang="en-US" sz="2400" dirty="0"/>
              <a:t>Data management</a:t>
            </a:r>
          </a:p>
          <a:p>
            <a:r>
              <a:rPr lang="en-US" sz="2400" dirty="0"/>
              <a:t>Pre/post award support</a:t>
            </a:r>
          </a:p>
          <a:p>
            <a:r>
              <a:rPr lang="en-US" sz="2400" dirty="0"/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07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21DCA-305A-4B77-93EA-4173706815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0AECF8-09B3-4A4A-B7F0-27E6E71A6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 information on any outcomes from the Shared Facility use</a:t>
            </a:r>
          </a:p>
          <a:p>
            <a:r>
              <a:rPr lang="en-US" sz="2400" dirty="0"/>
              <a:t>Publications</a:t>
            </a:r>
          </a:p>
          <a:p>
            <a:r>
              <a:rPr lang="en-US" sz="2400" dirty="0"/>
              <a:t>Thesis/dissertations</a:t>
            </a:r>
          </a:p>
          <a:p>
            <a:r>
              <a:rPr lang="en-US" sz="2400" dirty="0"/>
              <a:t>Undergraduate and graduate classes that have benefited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02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265B-CF93-4AFA-A9B3-FFDF888FB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Equipment Maintenance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EE9B32-A757-434D-8A19-7CF639078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Provide information on any equipment that required maintenance/repairs. For example:</a:t>
            </a:r>
          </a:p>
          <a:p>
            <a:r>
              <a:rPr lang="en-US" sz="2400" dirty="0"/>
              <a:t>Type of equipment and maintenance/repair cost.</a:t>
            </a:r>
          </a:p>
          <a:p>
            <a:r>
              <a:rPr lang="en-US" sz="2400" dirty="0"/>
              <a:t>Describe how was the maintenance/repair cost was covered (use fees, shared facility grant, IRAD,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1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5282</TotalTime>
  <Words>568</Words>
  <Application>Microsoft Office PowerPoint</Application>
  <PresentationFormat>Widescreen</PresentationFormat>
  <Paragraphs>132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Avenir Next Regular</vt:lpstr>
      <vt:lpstr>Calibri</vt:lpstr>
      <vt:lpstr>Myriad Pro</vt:lpstr>
      <vt:lpstr>Office Theme</vt:lpstr>
      <vt:lpstr>Shared Facility Name</vt:lpstr>
      <vt:lpstr>Shared Facility Overview</vt:lpstr>
      <vt:lpstr>Use Fee(s)</vt:lpstr>
      <vt:lpstr>Shared Facility Use</vt:lpstr>
      <vt:lpstr>Staff</vt:lpstr>
      <vt:lpstr>Supported Research</vt:lpstr>
      <vt:lpstr>Scholarly Activities</vt:lpstr>
      <vt:lpstr>Outcomes</vt:lpstr>
      <vt:lpstr>Equipment Maintenance</vt:lpstr>
      <vt:lpstr>Safety Inspection</vt:lpstr>
      <vt:lpstr>Financial Reporting</vt:lpstr>
      <vt:lpstr>Financial Reporting</vt:lpstr>
      <vt:lpstr>Strategic Plan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Jason Carter</cp:lastModifiedBy>
  <cp:revision>50</cp:revision>
  <cp:lastPrinted>2016-04-14T19:29:19Z</cp:lastPrinted>
  <dcterms:created xsi:type="dcterms:W3CDTF">2016-04-13T13:43:46Z</dcterms:created>
  <dcterms:modified xsi:type="dcterms:W3CDTF">2019-08-14T16:30:48Z</dcterms:modified>
</cp:coreProperties>
</file>