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3875" autoAdjust="0"/>
  </p:normalViewPr>
  <p:slideViewPr>
    <p:cSldViewPr snapToGrid="0" snapToObjects="1">
      <p:cViewPr varScale="1">
        <p:scale>
          <a:sx n="90" d="100"/>
          <a:sy n="90" d="100"/>
        </p:scale>
        <p:origin x="216" y="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25314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/>
              <a:pPr/>
              <a:t>9/17/19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3"/>
          </p:nvPr>
        </p:nvSpPr>
        <p:spPr>
          <a:xfrm>
            <a:off x="8431136" y="6253141"/>
            <a:ext cx="2743200" cy="365125"/>
          </a:xfrm>
        </p:spPr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2531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1136" y="6253141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pic>
        <p:nvPicPr>
          <p:cNvPr id="4" name="Picture 3" descr="HuskyIcon_TwoColo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322" y="6238832"/>
            <a:ext cx="337770" cy="41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Large image size example."/>
          <p:cNvSpPr/>
          <p:nvPr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5769" y="2514226"/>
            <a:ext cx="221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SIZE EXAMPLE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0148B8-E62F-8147-8019-ABB34843E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Myriad Pro"/>
                <a:cs typeface="Myriad Pro"/>
              </a:rPr>
              <a:t>Headline optional</a:t>
            </a:r>
          </a:p>
        </p:txBody>
      </p:sp>
    </p:spTree>
    <p:extLst>
      <p:ext uri="{BB962C8B-B14F-4D97-AF65-F5344CB8AC3E}">
        <p14:creationId xmlns:p14="http://schemas.microsoft.com/office/powerpoint/2010/main" val="7458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example, left."/>
          <p:cNvSpPr/>
          <p:nvPr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0529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89365" y="1282156"/>
            <a:ext cx="578318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right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292063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276252" y="6244378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Title of document here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9/17/19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size example, right."/>
          <p:cNvSpPr/>
          <p:nvPr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8934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58547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left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345767" y="2292510"/>
            <a:ext cx="5747830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</p:spTree>
    <p:extLst>
      <p:ext uri="{BB962C8B-B14F-4D97-AF65-F5344CB8AC3E}">
        <p14:creationId xmlns:p14="http://schemas.microsoft.com/office/powerpoint/2010/main" val="14871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173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Avenir Next Regular</vt:lpstr>
      <vt:lpstr>Calibri</vt:lpstr>
      <vt:lpstr>Myriad Pro</vt:lpstr>
      <vt:lpstr>Office Theme</vt:lpstr>
      <vt:lpstr>Headlines here in upper and lower case</vt:lpstr>
      <vt:lpstr>Headlines case</vt:lpstr>
      <vt:lpstr>Headline optional</vt:lpstr>
      <vt:lpstr>Headlines in lower case, right</vt:lpstr>
      <vt:lpstr>Headlines in lower case, left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cp:lastPrinted>2016-04-14T19:29:19Z</cp:lastPrinted>
  <dcterms:created xsi:type="dcterms:W3CDTF">2016-04-13T13:43:46Z</dcterms:created>
  <dcterms:modified xsi:type="dcterms:W3CDTF">2019-09-17T19:35:40Z</dcterms:modified>
</cp:coreProperties>
</file>