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26" autoAdjust="0"/>
    <p:restoredTop sz="93875" autoAdjust="0"/>
  </p:normalViewPr>
  <p:slideViewPr>
    <p:cSldViewPr snapToGrid="0" snapToObjects="1">
      <p:cViewPr varScale="1">
        <p:scale>
          <a:sx n="96" d="100"/>
          <a:sy n="96" d="100"/>
        </p:scale>
        <p:origin x="176" y="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51D8-D74F-B94E-B71A-AB640CFBB9F1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E15D-BE88-7249-A336-51C1EE741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7CF8A-A424-CB4C-97F1-9CB48459530A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9E6E-3B47-7443-A4C0-59370A13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3391382" y="-13426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13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885769" y="251422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IMAGE SIZE EXAMPLE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460529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8934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45766" y="2292510"/>
            <a:ext cx="575263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latin typeface="Myriad Pro"/>
                <a:cs typeface="Myriad Pro"/>
              </a:rPr>
              <a:t>Headlines case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lvl="1"/>
            <a:r>
              <a:rPr lang="en-US" dirty="0"/>
              <a:t>No more then 5 bullets on a page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pic>
        <p:nvPicPr>
          <p:cNvPr id="4" name="Picture 3" descr="MichiganTech_Horizontal_TwoColor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845" y="6280062"/>
            <a:ext cx="2280654" cy="46108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38200" y="6176963"/>
            <a:ext cx="10515600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7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9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1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Large image size example."/>
          <p:cNvSpPr/>
          <p:nvPr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BD7A17-AEB9-ED47-B3BF-1519E40BE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latin typeface="Myriad Pro"/>
                <a:cs typeface="Myriad Pro"/>
              </a:rPr>
              <a:t>Headline optional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885769" y="2514226"/>
            <a:ext cx="221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SIZE EXAMPLE</a:t>
            </a:r>
          </a:p>
        </p:txBody>
      </p:sp>
    </p:spTree>
    <p:extLst>
      <p:ext uri="{BB962C8B-B14F-4D97-AF65-F5344CB8AC3E}">
        <p14:creationId xmlns:p14="http://schemas.microsoft.com/office/powerpoint/2010/main" val="74586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example, left."/>
          <p:cNvSpPr/>
          <p:nvPr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60529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755877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right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6289367" y="2292510"/>
            <a:ext cx="5902634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</p:spTree>
    <p:extLst>
      <p:ext uri="{BB962C8B-B14F-4D97-AF65-F5344CB8AC3E}">
        <p14:creationId xmlns:p14="http://schemas.microsoft.com/office/powerpoint/2010/main" val="292063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size example, right."/>
          <p:cNvSpPr/>
          <p:nvPr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 descr="Half page image example, right."/>
          <p:cNvSpPr txBox="1"/>
          <p:nvPr/>
        </p:nvSpPr>
        <p:spPr>
          <a:xfrm>
            <a:off x="7558934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513167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left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345767" y="2292510"/>
            <a:ext cx="5747830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</p:spTree>
    <p:extLst>
      <p:ext uri="{BB962C8B-B14F-4D97-AF65-F5344CB8AC3E}">
        <p14:creationId xmlns:p14="http://schemas.microsoft.com/office/powerpoint/2010/main" val="14871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5133</TotalTime>
  <Words>153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</vt:lpstr>
      <vt:lpstr>Avenir Next Regular</vt:lpstr>
      <vt:lpstr>Calibri</vt:lpstr>
      <vt:lpstr>Myriad Pro</vt:lpstr>
      <vt:lpstr>Office Theme</vt:lpstr>
      <vt:lpstr>Headlines here in upper and lower case</vt:lpstr>
      <vt:lpstr>Headlines case</vt:lpstr>
      <vt:lpstr>Headline optional</vt:lpstr>
      <vt:lpstr>Headlines in lower case, right</vt:lpstr>
      <vt:lpstr>Headlines in lower case, left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33</cp:revision>
  <cp:lastPrinted>2016-04-14T19:29:19Z</cp:lastPrinted>
  <dcterms:created xsi:type="dcterms:W3CDTF">2016-04-13T13:43:46Z</dcterms:created>
  <dcterms:modified xsi:type="dcterms:W3CDTF">2019-09-17T19:29:52Z</dcterms:modified>
</cp:coreProperties>
</file>