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1" autoAdjust="0"/>
    <p:restoredTop sz="93875" autoAdjust="0"/>
  </p:normalViewPr>
  <p:slideViewPr>
    <p:cSldViewPr snapToGrid="0" snapToObjects="1">
      <p:cViewPr varScale="1">
        <p:scale>
          <a:sx n="90" d="100"/>
          <a:sy n="90" d="100"/>
        </p:scale>
        <p:origin x="216" y="8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651D8-D74F-B94E-B71A-AB640CFBB9F1}" type="datetimeFigureOut">
              <a:rPr lang="en-US" smtClean="0"/>
              <a:t>9/17/19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0E15D-BE88-7249-A336-51C1EE741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514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87CF8A-A424-CB4C-97F1-9CB48459530A}" type="datetimeFigureOut">
              <a:rPr lang="en-US" smtClean="0"/>
              <a:t>9/17/19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F9E6E-3B47-7443-A4C0-59370A138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67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29234" y="6244378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D54D5371-F7DB-5648-B768-5243C5A9A4FB}" type="datetimeFigureOut">
              <a:rPr lang="en-US" smtClean="0"/>
              <a:pPr/>
              <a:t>9/17/19</a:t>
            </a:fld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91382" y="-134266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4028" y="6346057"/>
            <a:ext cx="2833490" cy="161765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dirty="0">
                <a:latin typeface="Myriad Pro"/>
                <a:cs typeface="Myriad Pro"/>
              </a:rPr>
              <a:t>Headlines here in upper and lower case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r>
              <a:rPr lang="en-US" dirty="0">
                <a:latin typeface="Myriad Pro"/>
                <a:cs typeface="Myriad Pro"/>
              </a:rPr>
              <a:t>Subheads here in upper and lower case</a:t>
            </a: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3"/>
          </p:nvPr>
        </p:nvSpPr>
        <p:spPr>
          <a:xfrm>
            <a:off x="8431136" y="6253141"/>
            <a:ext cx="2743200" cy="365125"/>
          </a:xfrm>
        </p:spPr>
        <p:txBody>
          <a:bodyPr/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t>Title of document here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33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875816" y="613077"/>
            <a:ext cx="10224305" cy="729586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latin typeface="Myriad Pro"/>
                <a:cs typeface="Myriad Pro"/>
              </a:rPr>
              <a:t>Headlines case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666754" y="1750088"/>
            <a:ext cx="8646289" cy="3504817"/>
          </a:xfrm>
        </p:spPr>
        <p:txBody>
          <a:bodyPr>
            <a:normAutofit/>
          </a:bodyPr>
          <a:lstStyle/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in case 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34D29D8-FFB6-F340-895A-2A1396DD2763}" type="datetimeFigureOut">
              <a:rPr lang="en-US" smtClean="0"/>
              <a:pPr/>
              <a:t>9/17/19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t>Title of document here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440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59648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4885769" y="2514226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Myriad Pro"/>
                <a:cs typeface="Myriad Pro"/>
              </a:rPr>
              <a:t>IMAGE SIZE EXAMPLE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34D29D8-FFB6-F340-895A-2A1396DD2763}" type="datetimeFigureOut">
              <a:rPr lang="en-US" smtClean="0"/>
              <a:pPr/>
              <a:t>9/17/19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t>Title of document here</a:t>
            </a:r>
          </a:p>
        </p:txBody>
      </p:sp>
    </p:spTree>
    <p:extLst>
      <p:ext uri="{BB962C8B-B14F-4D97-AF65-F5344CB8AC3E}">
        <p14:creationId xmlns:p14="http://schemas.microsoft.com/office/powerpoint/2010/main" val="336664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6093595" cy="59648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1460529" y="2514226"/>
            <a:ext cx="3392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Myriad Pro"/>
                <a:cs typeface="Myriad Pro"/>
              </a:rPr>
              <a:t>HALF PAGE IMAGE SIZE EXAMPLE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289366" y="1282156"/>
            <a:ext cx="5139795" cy="729586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>
                <a:latin typeface="Myriad Pro"/>
                <a:cs typeface="Myriad Pro"/>
              </a:rPr>
              <a:t>Headlines in lower case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6289366" y="2292510"/>
            <a:ext cx="8646289" cy="3504817"/>
          </a:xfrm>
        </p:spPr>
        <p:txBody>
          <a:bodyPr>
            <a:normAutofit/>
          </a:bodyPr>
          <a:lstStyle/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in case 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34D29D8-FFB6-F340-895A-2A1396DD2763}" type="datetimeFigureOut">
              <a:rPr lang="en-US" smtClean="0"/>
              <a:pPr/>
              <a:t>9/17/19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t>Title of document here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550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6098405" y="0"/>
            <a:ext cx="6093595" cy="59648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7558934" y="2514226"/>
            <a:ext cx="3392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Myriad Pro"/>
                <a:cs typeface="Myriad Pro"/>
              </a:rPr>
              <a:t>HALF PAGE IMAGE SIZE EXAMPLE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45766" y="1282156"/>
            <a:ext cx="5139795" cy="729586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>
                <a:latin typeface="Myriad Pro"/>
                <a:cs typeface="Myriad Pro"/>
              </a:rPr>
              <a:t>Headlines in lower case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345766" y="2292510"/>
            <a:ext cx="5752639" cy="3504817"/>
          </a:xfrm>
        </p:spPr>
        <p:txBody>
          <a:bodyPr>
            <a:normAutofit/>
          </a:bodyPr>
          <a:lstStyle/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in case 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34D29D8-FFB6-F340-895A-2A1396DD2763}" type="datetimeFigureOut">
              <a:rPr lang="en-US" smtClean="0"/>
              <a:pPr/>
              <a:t>9/17/19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t>Title of document here</a:t>
            </a:r>
          </a:p>
        </p:txBody>
      </p:sp>
    </p:spTree>
    <p:extLst>
      <p:ext uri="{BB962C8B-B14F-4D97-AF65-F5344CB8AC3E}">
        <p14:creationId xmlns:p14="http://schemas.microsoft.com/office/powerpoint/2010/main" val="87309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>
                <a:latin typeface="Myriad Pro"/>
                <a:cs typeface="Myriad Pro"/>
              </a:rPr>
              <a:t>Headlines case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lvl="1"/>
            <a:r>
              <a:rPr lang="en-US" dirty="0"/>
              <a:t>No more then 5 bullets on a page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664028" y="6346057"/>
            <a:ext cx="2833490" cy="161765"/>
          </a:xfrm>
          <a:prstGeom prst="rect">
            <a:avLst/>
          </a:prstGeom>
        </p:spPr>
      </p:pic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4667577" y="625314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  <a:latin typeface="Avenir Next Regular"/>
                <a:cs typeface="Avenir Next Regular"/>
              </a:defRPr>
            </a:lvl1pPr>
          </a:lstStyle>
          <a:p>
            <a:fld id="{F34D29D8-FFB6-F340-895A-2A1396DD2763}" type="datetimeFigureOut">
              <a:rPr lang="en-US" smtClean="0"/>
              <a:pPr/>
              <a:t>9/17/19</a:t>
            </a:fld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1136" y="6253141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t>Title of document here</a:t>
            </a:r>
          </a:p>
        </p:txBody>
      </p:sp>
      <p:pic>
        <p:nvPicPr>
          <p:cNvPr id="4" name="Picture 3" descr="HuskyIcon_TwoColor.pn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4322" y="6238832"/>
            <a:ext cx="337770" cy="417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75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Myriad Pro"/>
          <a:ea typeface="+mj-ea"/>
          <a:cs typeface="Myriad Pro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000"/>
        </a:spcBef>
        <a:buClr>
          <a:srgbClr val="FFC000"/>
        </a:buClr>
        <a:buFont typeface="Arial" charset="0"/>
        <a:buChar char="•"/>
        <a:defRPr sz="2800" kern="1200">
          <a:solidFill>
            <a:schemeClr val="tx1"/>
          </a:solidFill>
          <a:latin typeface="Myriad Pro"/>
          <a:ea typeface="+mn-ea"/>
          <a:cs typeface="Myriad Pro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Arial"/>
        <a:buChar char="•"/>
        <a:defRPr sz="2400" kern="1200">
          <a:solidFill>
            <a:schemeClr val="tx1"/>
          </a:solidFill>
          <a:latin typeface="Myriad Pro"/>
          <a:ea typeface="+mn-ea"/>
          <a:cs typeface="Myriad Pro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Arial"/>
        <a:buChar char="•"/>
        <a:defRPr sz="2000" kern="1200">
          <a:solidFill>
            <a:schemeClr val="tx1"/>
          </a:solidFill>
          <a:latin typeface="Myriad Pro"/>
          <a:ea typeface="+mn-ea"/>
          <a:cs typeface="Myriad Pro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Arial"/>
        <a:buChar char="•"/>
        <a:defRPr sz="1800" kern="1200">
          <a:solidFill>
            <a:schemeClr val="tx1"/>
          </a:solidFill>
          <a:latin typeface="Myriad Pro"/>
          <a:ea typeface="+mn-ea"/>
          <a:cs typeface="Myriad Pro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Arial"/>
        <a:buChar char="•"/>
        <a:defRPr sz="1800" kern="1200">
          <a:solidFill>
            <a:schemeClr val="tx1"/>
          </a:solidFill>
          <a:latin typeface="Myriad Pro"/>
          <a:ea typeface="+mn-ea"/>
          <a:cs typeface="Myriad Pro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dirty="0">
                <a:latin typeface="Myriad Pro"/>
                <a:cs typeface="Myriad Pro"/>
              </a:rPr>
              <a:t>Headlines here in upper and lower case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latin typeface="Myriad Pro"/>
                <a:cs typeface="Myriad Pro"/>
              </a:rPr>
              <a:t>Subheads here in upper and lower case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8276252" y="6244378"/>
            <a:ext cx="27432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t>Title of document here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616368" y="6244378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D54D5371-F7DB-5648-B768-5243C5A9A4FB}" type="datetimeFigureOut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pPr/>
              <a:t>9/17/19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91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5816" y="613077"/>
            <a:ext cx="10224305" cy="729586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latin typeface="Myriad Pro"/>
                <a:cs typeface="Myriad Pro"/>
              </a:rPr>
              <a:t>Headlines case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666754" y="1750088"/>
            <a:ext cx="8646289" cy="3504817"/>
          </a:xfrm>
        </p:spPr>
        <p:txBody>
          <a:bodyPr>
            <a:normAutofit/>
          </a:bodyPr>
          <a:lstStyle/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in case 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8276252" y="6244378"/>
            <a:ext cx="27432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t>Title of document here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616368" y="6244378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D54D5371-F7DB-5648-B768-5243C5A9A4FB}" type="datetimeFigureOut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pPr/>
              <a:t>9/17/19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911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8276252" y="6244378"/>
            <a:ext cx="27432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t>Title of document here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616368" y="6244378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D54D5371-F7DB-5648-B768-5243C5A9A4FB}" type="datetimeFigureOut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pPr/>
              <a:t>9/17/19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  <p:sp>
        <p:nvSpPr>
          <p:cNvPr id="8" name="Rectangle 7" descr="Large image size example."/>
          <p:cNvSpPr/>
          <p:nvPr/>
        </p:nvSpPr>
        <p:spPr>
          <a:xfrm>
            <a:off x="0" y="0"/>
            <a:ext cx="12192000" cy="59648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885769" y="2514226"/>
            <a:ext cx="2213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IMAGE SIZE EXAMPLE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70148B8-E62F-8147-8019-ABB34843ED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5816" y="613077"/>
            <a:ext cx="10224305" cy="729586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solidFill>
                  <a:schemeClr val="bg1"/>
                </a:solidFill>
                <a:latin typeface="Myriad Pro"/>
                <a:cs typeface="Myriad Pro"/>
              </a:rPr>
              <a:t>Headline optional</a:t>
            </a:r>
          </a:p>
        </p:txBody>
      </p:sp>
    </p:spTree>
    <p:extLst>
      <p:ext uri="{BB962C8B-B14F-4D97-AF65-F5344CB8AC3E}">
        <p14:creationId xmlns:p14="http://schemas.microsoft.com/office/powerpoint/2010/main" val="745867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8276252" y="6244378"/>
            <a:ext cx="27432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t>Title of document here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616368" y="6244378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D54D5371-F7DB-5648-B768-5243C5A9A4FB}" type="datetimeFigureOut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pPr/>
              <a:t>9/17/19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  <p:sp>
        <p:nvSpPr>
          <p:cNvPr id="8" name="Rectangle 7" descr="Half page image example, left."/>
          <p:cNvSpPr/>
          <p:nvPr/>
        </p:nvSpPr>
        <p:spPr>
          <a:xfrm>
            <a:off x="0" y="0"/>
            <a:ext cx="6093595" cy="59648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60529" y="2514226"/>
            <a:ext cx="3309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HALF PAGE IMAGE SIZE EXAMPLE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89365" y="1282156"/>
            <a:ext cx="5783185" cy="729586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>
                <a:latin typeface="Myriad Pro"/>
                <a:cs typeface="Myriad Pro"/>
              </a:rPr>
              <a:t>Headlines in lower case, right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4294967295"/>
          </p:nvPr>
        </p:nvSpPr>
        <p:spPr>
          <a:xfrm>
            <a:off x="6289366" y="2292510"/>
            <a:ext cx="8646289" cy="3504817"/>
          </a:xfrm>
        </p:spPr>
        <p:txBody>
          <a:bodyPr>
            <a:normAutofit/>
          </a:bodyPr>
          <a:lstStyle/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in case 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</p:txBody>
      </p:sp>
    </p:spTree>
    <p:extLst>
      <p:ext uri="{BB962C8B-B14F-4D97-AF65-F5344CB8AC3E}">
        <p14:creationId xmlns:p14="http://schemas.microsoft.com/office/powerpoint/2010/main" val="2920635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8276252" y="6244378"/>
            <a:ext cx="27432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t>Title of document here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616368" y="6244378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D54D5371-F7DB-5648-B768-5243C5A9A4FB}" type="datetimeFigureOut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pPr/>
              <a:t>9/17/19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  <p:sp>
        <p:nvSpPr>
          <p:cNvPr id="8" name="Rectangle 7" descr="Half page image size example, right."/>
          <p:cNvSpPr/>
          <p:nvPr/>
        </p:nvSpPr>
        <p:spPr>
          <a:xfrm>
            <a:off x="6098405" y="0"/>
            <a:ext cx="6093595" cy="59648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558934" y="2514226"/>
            <a:ext cx="3309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HALF PAGE IMAGE SIZE EXAMPLE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345766" y="1282156"/>
            <a:ext cx="5585477" cy="729586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>
                <a:latin typeface="Myriad Pro"/>
                <a:cs typeface="Myriad Pro"/>
              </a:rPr>
              <a:t>Headlines in lower case, left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4294967295"/>
          </p:nvPr>
        </p:nvSpPr>
        <p:spPr>
          <a:xfrm>
            <a:off x="345767" y="2292510"/>
            <a:ext cx="5747830" cy="3504817"/>
          </a:xfrm>
        </p:spPr>
        <p:txBody>
          <a:bodyPr>
            <a:normAutofit/>
          </a:bodyPr>
          <a:lstStyle/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in case 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chemeClr val="tx1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</p:txBody>
      </p:sp>
    </p:spTree>
    <p:extLst>
      <p:ext uri="{BB962C8B-B14F-4D97-AF65-F5344CB8AC3E}">
        <p14:creationId xmlns:p14="http://schemas.microsoft.com/office/powerpoint/2010/main" val="148718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5126</TotalTime>
  <Words>173</Words>
  <Application>Microsoft Macintosh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Avenir Next</vt:lpstr>
      <vt:lpstr>Avenir Next Regular</vt:lpstr>
      <vt:lpstr>Calibri</vt:lpstr>
      <vt:lpstr>Myriad Pro</vt:lpstr>
      <vt:lpstr>Office Theme</vt:lpstr>
      <vt:lpstr>Headlines here in upper and lower case</vt:lpstr>
      <vt:lpstr>Headlines case</vt:lpstr>
      <vt:lpstr>Headline optional</vt:lpstr>
      <vt:lpstr>Headlines in lower case, right</vt:lpstr>
      <vt:lpstr>Headlines in lower case, left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27</cp:revision>
  <cp:lastPrinted>2016-04-14T19:29:19Z</cp:lastPrinted>
  <dcterms:created xsi:type="dcterms:W3CDTF">2016-04-13T13:43:46Z</dcterms:created>
  <dcterms:modified xsi:type="dcterms:W3CDTF">2019-09-17T19:32:03Z</dcterms:modified>
</cp:coreProperties>
</file>