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26" autoAdjust="0"/>
    <p:restoredTop sz="93875" autoAdjust="0"/>
  </p:normalViewPr>
  <p:slideViewPr>
    <p:cSldViewPr snapToGrid="0" snapToObjects="1">
      <p:cViewPr varScale="1">
        <p:scale>
          <a:sx n="96" d="100"/>
          <a:sy n="96" d="100"/>
        </p:scale>
        <p:origin x="176" y="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651D8-D74F-B94E-B71A-AB640CFBB9F1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0E15D-BE88-7249-A336-51C1EE7414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51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7CF8A-A424-CB4C-97F1-9CB48459530A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F9E6E-3B47-7443-A4C0-59370A138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7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3391382" y="-13426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 dirty="0">
                <a:latin typeface="Myriad Pro"/>
                <a:cs typeface="Myriad Pro"/>
              </a:rPr>
              <a:t>Headlines here in upper and lower case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en-US" dirty="0">
                <a:latin typeface="Myriad Pro"/>
                <a:cs typeface="Myriad Pro"/>
              </a:rPr>
              <a:t>Subheads here in upper and lower case</a:t>
            </a:r>
          </a:p>
        </p:txBody>
      </p:sp>
      <p:sp>
        <p:nvSpPr>
          <p:cNvPr id="13" name="Date Placeholder 10"/>
          <p:cNvSpPr>
            <a:spLocks noGrp="1"/>
          </p:cNvSpPr>
          <p:nvPr>
            <p:ph type="dt" sz="half" idx="2"/>
          </p:nvPr>
        </p:nvSpPr>
        <p:spPr>
          <a:xfrm>
            <a:off x="4667577" y="63195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Avenir Next Regular"/>
                <a:cs typeface="Avenir Next Regular"/>
              </a:defRPr>
            </a:lvl1pPr>
          </a:lstStyle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case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666754" y="1750088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40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4885769" y="251422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IMAGE SIZE EXAMPLE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4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460529" y="2514226"/>
            <a:ext cx="339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HALF PAGE IMAGE SIZE EXAMPLE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89366" y="1282156"/>
            <a:ext cx="5139795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6289366" y="2292510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55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098405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7558934" y="2514226"/>
            <a:ext cx="3392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yriad Pro"/>
                <a:cs typeface="Myriad Pro"/>
              </a:rPr>
              <a:t>HALF PAGE IMAGE SIZE EXAMPLE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45766" y="1282156"/>
            <a:ext cx="5139795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45766" y="2292510"/>
            <a:ext cx="575263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9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>
                <a:latin typeface="Myriad Pro"/>
                <a:cs typeface="Myriad Pro"/>
              </a:rPr>
              <a:t>Headlines case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l">
              <a:buClr>
                <a:srgbClr val="FFC000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lvl="1"/>
            <a:r>
              <a:rPr lang="en-US" dirty="0"/>
              <a:t>No more then 5 bullets on a page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4667577" y="631954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Avenir Next Regular"/>
                <a:cs typeface="Avenir Next Regular"/>
              </a:defRPr>
            </a:lvl1pPr>
          </a:lstStyle>
          <a:p>
            <a:fld id="{F34D29D8-FFB6-F340-895A-2A1396DD2763}" type="datetimeFigureOut">
              <a:rPr lang="en-US" smtClean="0"/>
              <a:pPr/>
              <a:t>9/17/19</a:t>
            </a:fld>
            <a:endParaRPr lang="en-US"/>
          </a:p>
        </p:txBody>
      </p:sp>
      <p:pic>
        <p:nvPicPr>
          <p:cNvPr id="4" name="Picture 3" descr="MichiganTech_Horizontal_TwoColor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845" y="6280062"/>
            <a:ext cx="2280654" cy="46108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75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Clr>
          <a:srgbClr val="FFC000"/>
        </a:buClr>
        <a:buFont typeface="Arial" charset="0"/>
        <a:buChar char="•"/>
        <a:defRPr sz="2800" kern="1200">
          <a:solidFill>
            <a:schemeClr val="tx1"/>
          </a:solidFill>
          <a:latin typeface="Myriad Pro"/>
          <a:ea typeface="+mn-ea"/>
          <a:cs typeface="Myriad Pro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2400" kern="1200">
          <a:solidFill>
            <a:schemeClr val="tx1"/>
          </a:solidFill>
          <a:latin typeface="Myriad Pro"/>
          <a:ea typeface="+mn-ea"/>
          <a:cs typeface="Myriad Pro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2000" kern="1200">
          <a:solidFill>
            <a:schemeClr val="tx1"/>
          </a:solidFill>
          <a:latin typeface="Myriad Pro"/>
          <a:ea typeface="+mn-ea"/>
          <a:cs typeface="Myriad Pro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1800" kern="1200">
          <a:solidFill>
            <a:schemeClr val="tx1"/>
          </a:solidFill>
          <a:latin typeface="Myriad Pro"/>
          <a:ea typeface="+mn-ea"/>
          <a:cs typeface="Myriad Pro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C000"/>
        </a:buClr>
        <a:buFont typeface="Arial"/>
        <a:buChar char="•"/>
        <a:defRPr sz="1800" kern="1200">
          <a:solidFill>
            <a:schemeClr val="tx1"/>
          </a:solidFill>
          <a:latin typeface="Myriad Pro"/>
          <a:ea typeface="+mn-ea"/>
          <a:cs typeface="Myriad Pro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dirty="0">
                <a:latin typeface="Myriad Pro"/>
                <a:cs typeface="Myriad Pro"/>
              </a:rPr>
              <a:t>Headlines here in upper and lower case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latin typeface="Myriad Pro"/>
                <a:cs typeface="Myriad Pro"/>
              </a:rPr>
              <a:t>Subheads here in upper and lower case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91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case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666754" y="1750088"/>
            <a:ext cx="8646289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91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Large image size example."/>
          <p:cNvSpPr/>
          <p:nvPr/>
        </p:nvSpPr>
        <p:spPr>
          <a:xfrm>
            <a:off x="0" y="0"/>
            <a:ext cx="12192000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CBD7A17-AEB9-ED47-B3BF-1519E40BE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5816" y="613077"/>
            <a:ext cx="10224305" cy="729586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  <a:latin typeface="Myriad Pro"/>
                <a:cs typeface="Myriad Pro"/>
              </a:rPr>
              <a:t>Headline optional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9" name="TextBox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85769" y="2514226"/>
            <a:ext cx="2213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SIZE EXAMPLE</a:t>
            </a:r>
          </a:p>
        </p:txBody>
      </p:sp>
    </p:spTree>
    <p:extLst>
      <p:ext uri="{BB962C8B-B14F-4D97-AF65-F5344CB8AC3E}">
        <p14:creationId xmlns:p14="http://schemas.microsoft.com/office/powerpoint/2010/main" val="745867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 descr="Half page image example, left."/>
          <p:cNvSpPr/>
          <p:nvPr/>
        </p:nvSpPr>
        <p:spPr>
          <a:xfrm>
            <a:off x="0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60529" y="2514226"/>
            <a:ext cx="330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PAGE IMAGE SIZE EXAMPLE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289366" y="1282156"/>
            <a:ext cx="5755877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case, right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4294967295"/>
          </p:nvPr>
        </p:nvSpPr>
        <p:spPr>
          <a:xfrm>
            <a:off x="6289367" y="2292510"/>
            <a:ext cx="5902634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</p:spTree>
    <p:extLst>
      <p:ext uri="{BB962C8B-B14F-4D97-AF65-F5344CB8AC3E}">
        <p14:creationId xmlns:p14="http://schemas.microsoft.com/office/powerpoint/2010/main" val="2920635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616368" y="624437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D54D5371-F7DB-5648-B768-5243C5A9A4FB}" type="datetimeFigureOut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Next" charset="0"/>
                <a:ea typeface="Avenir Next" charset="0"/>
                <a:cs typeface="Avenir Next" charset="0"/>
              </a:rPr>
              <a:pPr/>
              <a:t>9/17/19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  <p:sp>
        <p:nvSpPr>
          <p:cNvPr id="8" name="Rectangle 7" descr="Half page image size example, right."/>
          <p:cNvSpPr/>
          <p:nvPr/>
        </p:nvSpPr>
        <p:spPr>
          <a:xfrm>
            <a:off x="6098405" y="0"/>
            <a:ext cx="6093595" cy="596487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 descr="Half page image example, right."/>
          <p:cNvSpPr txBox="1"/>
          <p:nvPr/>
        </p:nvSpPr>
        <p:spPr>
          <a:xfrm>
            <a:off x="7558934" y="2514226"/>
            <a:ext cx="330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PAGE IMAGE SIZE EXAMPLE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45766" y="1282156"/>
            <a:ext cx="5513167" cy="72958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>
                <a:latin typeface="Myriad Pro"/>
                <a:cs typeface="Myriad Pro"/>
              </a:rPr>
              <a:t>Headlines in lower case, left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4294967295"/>
          </p:nvPr>
        </p:nvSpPr>
        <p:spPr>
          <a:xfrm>
            <a:off x="345767" y="2292510"/>
            <a:ext cx="5747830" cy="3504817"/>
          </a:xfrm>
        </p:spPr>
        <p:txBody>
          <a:bodyPr>
            <a:normAutofit/>
          </a:bodyPr>
          <a:lstStyle/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in case 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No more than 5 bullets on a page</a:t>
            </a:r>
          </a:p>
          <a:p>
            <a:pPr marL="342900" indent="-342900" algn="l">
              <a:buClr>
                <a:schemeClr val="tx1"/>
              </a:buClr>
              <a:buFont typeface="Arial" charset="0"/>
              <a:buChar char="•"/>
            </a:pPr>
            <a:r>
              <a:rPr lang="en-US" sz="2800" dirty="0">
                <a:latin typeface="Myriad Pro"/>
                <a:cs typeface="Myriad Pro"/>
              </a:rPr>
              <a:t>Bullets in upper and lower case</a:t>
            </a:r>
          </a:p>
        </p:txBody>
      </p:sp>
    </p:spTree>
    <p:extLst>
      <p:ext uri="{BB962C8B-B14F-4D97-AF65-F5344CB8AC3E}">
        <p14:creationId xmlns:p14="http://schemas.microsoft.com/office/powerpoint/2010/main" val="148718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5133</TotalTime>
  <Words>153</Words>
  <Application>Microsoft Macintosh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Avenir Next</vt:lpstr>
      <vt:lpstr>Avenir Next Regular</vt:lpstr>
      <vt:lpstr>Calibri</vt:lpstr>
      <vt:lpstr>Myriad Pro</vt:lpstr>
      <vt:lpstr>Office Theme</vt:lpstr>
      <vt:lpstr>Headlines here in upper and lower case</vt:lpstr>
      <vt:lpstr>Headlines case</vt:lpstr>
      <vt:lpstr>Headline optional</vt:lpstr>
      <vt:lpstr>Headlines in lower case, right</vt:lpstr>
      <vt:lpstr>Headlines in lower case, left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33</cp:revision>
  <cp:lastPrinted>2016-04-14T19:29:19Z</cp:lastPrinted>
  <dcterms:created xsi:type="dcterms:W3CDTF">2016-04-13T13:43:46Z</dcterms:created>
  <dcterms:modified xsi:type="dcterms:W3CDTF">2019-09-17T19:29:52Z</dcterms:modified>
</cp:coreProperties>
</file>