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1" autoAdjust="0"/>
    <p:restoredTop sz="93875" autoAdjust="0"/>
  </p:normalViewPr>
  <p:slideViewPr>
    <p:cSldViewPr snapToGrid="0" snapToObjects="1">
      <p:cViewPr varScale="1">
        <p:scale>
          <a:sx n="90" d="100"/>
          <a:sy n="90" d="100"/>
        </p:scale>
        <p:origin x="216" y="8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651D8-D74F-B94E-B71A-AB640CFBB9F1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E15D-BE88-7249-A336-51C1EE741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51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7CF8A-A424-CB4C-97F1-9CB48459530A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F9E6E-3B47-7443-A4C0-59370A13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29234" y="6244378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/>
              <a:pPr/>
              <a:t>9/17/19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391382" y="-13426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4028" y="6346057"/>
            <a:ext cx="2833490" cy="16176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13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8431136" y="6253141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4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885769" y="251422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IMAGE SIZE EXAMPLE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</p:spTree>
    <p:extLst>
      <p:ext uri="{BB962C8B-B14F-4D97-AF65-F5344CB8AC3E}">
        <p14:creationId xmlns:p14="http://schemas.microsoft.com/office/powerpoint/2010/main" val="336664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460529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893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289366" y="2292510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55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8934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45766" y="2292510"/>
            <a:ext cx="575263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</p:spTree>
    <p:extLst>
      <p:ext uri="{BB962C8B-B14F-4D97-AF65-F5344CB8AC3E}">
        <p14:creationId xmlns:p14="http://schemas.microsoft.com/office/powerpoint/2010/main" val="8730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Myriad Pro"/>
                <a:cs typeface="Myriad Pro"/>
              </a:rPr>
              <a:t>Headlines case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lvl="1"/>
            <a:r>
              <a:rPr lang="en-US" dirty="0"/>
              <a:t>No more then 5 bullets on a page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64028" y="6346057"/>
            <a:ext cx="2833490" cy="16176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4667577" y="62531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136" y="625314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pic>
        <p:nvPicPr>
          <p:cNvPr id="4" name="Picture 3" descr="HuskyIcon_TwoColor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322" y="6238832"/>
            <a:ext cx="337770" cy="41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5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rgbClr val="FFC000"/>
        </a:buClr>
        <a:buFont typeface="Arial" charset="0"/>
        <a:buChar char="•"/>
        <a:defRPr sz="28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00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91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Large image size example."/>
          <p:cNvSpPr/>
          <p:nvPr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85769" y="2514226"/>
            <a:ext cx="2213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SIZE EXAMPLE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0148B8-E62F-8147-8019-ABB34843E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Myriad Pro"/>
                <a:cs typeface="Myriad Pro"/>
              </a:rPr>
              <a:t>Headline optional</a:t>
            </a:r>
          </a:p>
        </p:txBody>
      </p:sp>
    </p:spTree>
    <p:extLst>
      <p:ext uri="{BB962C8B-B14F-4D97-AF65-F5344CB8AC3E}">
        <p14:creationId xmlns:p14="http://schemas.microsoft.com/office/powerpoint/2010/main" val="74586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example, left."/>
          <p:cNvSpPr/>
          <p:nvPr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60529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289365" y="1282156"/>
            <a:ext cx="578318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right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6289366" y="2292510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292063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size example, right."/>
          <p:cNvSpPr/>
          <p:nvPr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58934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585477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left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345767" y="2292510"/>
            <a:ext cx="5747830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148718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5126</TotalTime>
  <Words>173</Words>
  <Application>Microsoft Macintosh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</vt:lpstr>
      <vt:lpstr>Avenir Next Regular</vt:lpstr>
      <vt:lpstr>Calibri</vt:lpstr>
      <vt:lpstr>Myriad Pro</vt:lpstr>
      <vt:lpstr>Office Theme</vt:lpstr>
      <vt:lpstr>Headlines here in upper and lower case</vt:lpstr>
      <vt:lpstr>Headlines case</vt:lpstr>
      <vt:lpstr>Headline optional</vt:lpstr>
      <vt:lpstr>Headlines in lower case, right</vt:lpstr>
      <vt:lpstr>Headlines in lower case, left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27</cp:revision>
  <cp:lastPrinted>2016-04-14T19:29:19Z</cp:lastPrinted>
  <dcterms:created xsi:type="dcterms:W3CDTF">2016-04-13T13:43:46Z</dcterms:created>
  <dcterms:modified xsi:type="dcterms:W3CDTF">2019-09-17T19:32:03Z</dcterms:modified>
</cp:coreProperties>
</file>