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ExtraBold" panose="020B0906030804020204" pitchFamily="34" charset="0"/>
      <p:bold r:id="rId38"/>
      <p:italic r:id="rId39"/>
      <p:boldItalic r:id="rId40"/>
    </p:embeddedFont>
    <p:embeddedFont>
      <p:font typeface="Open Sans SemiBold" panose="020B07060308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58"/>
  </p:normalViewPr>
  <p:slideViewPr>
    <p:cSldViewPr snapToGrid="0">
      <p:cViewPr varScale="1">
        <p:scale>
          <a:sx n="146" d="100"/>
          <a:sy n="146" d="100"/>
        </p:scale>
        <p:origin x="168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23f46e1fbf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23f46e1fbf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3a8d5eab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3a8d5eab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3a8d5eab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23a8d5eab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3a8d5eab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23a8d5eab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23a8d5eab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23a8d5eab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23a8d5eab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23a8d5eab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fc8d9128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1fc8d9128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1fc8d9128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1fc8d9128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1fc8d9128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1fc8d9128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1fc8d9128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1fc8d9128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1fc8d9128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1fc8d9128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3a8d5eab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23a8d5eab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3f46e1fb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3f46e1fb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3a8d5eab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23a8d5eab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3a8d5eab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3a8d5eab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3a8d5eab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3a8d5eab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fc8d9128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1fc8d9128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23a8d5eab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23a8d5eab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fc8d9128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fc8d9128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fc8d9128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1fc8d9128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3a8d5eab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23a8d5eab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3a8d5eab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23a8d5eab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3a8d5ea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3a8d5ea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3a8d5eab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23a8d5eab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3a8d5eab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3a8d5eab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23f46e1fb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23f46e1fb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07099603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07099603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 descr="Students walking under alumni archway at Michigan Tech"/>
          <p:cNvPicPr preferRelativeResize="0"/>
          <p:nvPr/>
        </p:nvPicPr>
        <p:blipFill rotWithShape="1">
          <a:blip r:embed="rId2">
            <a:alphaModFix/>
          </a:blip>
          <a:srcRect l="38652" r="29570"/>
          <a:stretch/>
        </p:blipFill>
        <p:spPr>
          <a:xfrm>
            <a:off x="5587825" y="0"/>
            <a:ext cx="3556173" cy="45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64100" y="454680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2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FFCD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" name="Google Shape;85;p11"/>
          <p:cNvCxnSpPr/>
          <p:nvPr/>
        </p:nvCxnSpPr>
        <p:spPr>
          <a:xfrm>
            <a:off x="452488" y="3308088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6071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2">
  <p:cSld name="SECTION_HEADER_2_2">
    <p:bg>
      <p:bgPr>
        <a:solidFill>
          <a:srgbClr val="3EC0C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12"/>
          <p:cNvCxnSpPr/>
          <p:nvPr/>
        </p:nvCxnSpPr>
        <p:spPr>
          <a:xfrm>
            <a:off x="452488" y="3308088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4598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_HEADER_2_1">
    <p:bg>
      <p:bgPr>
        <a:solidFill>
          <a:srgbClr val="FFCD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3" name="Google Shape;93;p13"/>
          <p:cNvCxnSpPr/>
          <p:nvPr/>
        </p:nvCxnSpPr>
        <p:spPr>
          <a:xfrm>
            <a:off x="452488" y="3622763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450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">
  <p:cSld name="SECTION_HEADER_2_1_1">
    <p:bg>
      <p:bgPr>
        <a:solidFill>
          <a:srgbClr val="3EC0C5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452488" y="3622763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5150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3EC0C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>
            <a:off x="452488" y="3035700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Research space at Michigan Tech"/>
          <p:cNvPicPr preferRelativeResize="0"/>
          <p:nvPr/>
        </p:nvPicPr>
        <p:blipFill rotWithShape="1">
          <a:blip r:embed="rId3">
            <a:alphaModFix/>
          </a:blip>
          <a:srcRect l="22535" r="22541"/>
          <a:stretch/>
        </p:blipFill>
        <p:spPr>
          <a:xfrm>
            <a:off x="0" y="0"/>
            <a:ext cx="366645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"/>
          </p:nvPr>
        </p:nvSpPr>
        <p:spPr>
          <a:xfrm>
            <a:off x="3916750" y="2157984"/>
            <a:ext cx="522725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3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7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Michigan Tech students at Orientation"/>
          <p:cNvPicPr preferRelativeResize="0"/>
          <p:nvPr/>
        </p:nvPicPr>
        <p:blipFill rotWithShape="1">
          <a:blip r:embed="rId3">
            <a:alphaModFix/>
          </a:blip>
          <a:srcRect l="26277" r="26282"/>
          <a:stretch/>
        </p:blipFill>
        <p:spPr>
          <a:xfrm>
            <a:off x="0" y="0"/>
            <a:ext cx="3666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24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3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8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descr="Robotics dog in the College of Computing at Michigan Tech"/>
          <p:cNvPicPr preferRelativeResize="0"/>
          <p:nvPr/>
        </p:nvPicPr>
        <p:blipFill rotWithShape="1">
          <a:blip r:embed="rId3">
            <a:alphaModFix/>
          </a:blip>
          <a:srcRect l="26277" r="26282"/>
          <a:stretch/>
        </p:blipFill>
        <p:spPr>
          <a:xfrm>
            <a:off x="0" y="0"/>
            <a:ext cx="3666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24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2">
  <p:cSld name="CUSTOM_3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1894425"/>
            <a:ext cx="9144000" cy="324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9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Michigan Tech Mechatronics student"/>
          <p:cNvPicPr preferRelativeResize="0"/>
          <p:nvPr/>
        </p:nvPicPr>
        <p:blipFill rotWithShape="1">
          <a:blip r:embed="rId3">
            <a:alphaModFix/>
          </a:blip>
          <a:srcRect l="26245" r="26245"/>
          <a:stretch/>
        </p:blipFill>
        <p:spPr>
          <a:xfrm>
            <a:off x="0" y="0"/>
            <a:ext cx="36664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24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0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483900"/>
            <a:ext cx="80187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1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 descr="Students doing research on the Portage canal"/>
          <p:cNvPicPr preferRelativeResize="0"/>
          <p:nvPr/>
        </p:nvPicPr>
        <p:blipFill rotWithShape="1">
          <a:blip r:embed="rId2">
            <a:alphaModFix/>
          </a:blip>
          <a:srcRect l="42711" r="20108"/>
          <a:stretch/>
        </p:blipFill>
        <p:spPr>
          <a:xfrm>
            <a:off x="5587825" y="0"/>
            <a:ext cx="3556173" cy="45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" name="Google Shape;26;p3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1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479800" y="16167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479800" y="20849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79800" y="25531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479800" y="30213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505750" y="15923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05750" y="205450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05750" y="2537938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05750" y="29909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4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479800" y="16167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479800" y="20849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479800" y="25531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79800" y="30213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479800" y="35139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505750" y="15923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05750" y="205450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05750" y="2537938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05750" y="29909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505750" y="34895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">
  <p:cSld name="CUSTOM_4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3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479800" y="16167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479800" y="20849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479800" y="25531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479800" y="3021384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479800" y="3513972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479800" y="3988259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505750" y="15923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05750" y="205450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505750" y="2537938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505750" y="29909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505750" y="34895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505750" y="395776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6"/>
          </p:nvPr>
        </p:nvSpPr>
        <p:spPr>
          <a:xfrm>
            <a:off x="886125" y="395240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/>
          <p:nvPr/>
        </p:nvSpPr>
        <p:spPr>
          <a:xfrm>
            <a:off x="0" y="2012075"/>
            <a:ext cx="9144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4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2"/>
          </p:nvPr>
        </p:nvSpPr>
        <p:spPr>
          <a:xfrm>
            <a:off x="311700" y="2142038"/>
            <a:ext cx="80187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_5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0" y="2012075"/>
            <a:ext cx="9144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5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2"/>
          </p:nvPr>
        </p:nvSpPr>
        <p:spPr>
          <a:xfrm>
            <a:off x="311700" y="2142050"/>
            <a:ext cx="40032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3"/>
          </p:nvPr>
        </p:nvSpPr>
        <p:spPr>
          <a:xfrm>
            <a:off x="4538325" y="2142050"/>
            <a:ext cx="40032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6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311700" y="1483900"/>
            <a:ext cx="38004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2"/>
          </p:nvPr>
        </p:nvSpPr>
        <p:spPr>
          <a:xfrm>
            <a:off x="4579650" y="1483900"/>
            <a:ext cx="38004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CUSTOM_8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>
            <a:off x="0" y="1277200"/>
            <a:ext cx="9144000" cy="38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7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/>
          <p:nvPr/>
        </p:nvSpPr>
        <p:spPr>
          <a:xfrm>
            <a:off x="443075" y="1610100"/>
            <a:ext cx="4079400" cy="27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7"/>
          <p:cNvCxnSpPr/>
          <p:nvPr/>
        </p:nvCxnSpPr>
        <p:spPr>
          <a:xfrm>
            <a:off x="672488" y="2209900"/>
            <a:ext cx="3488100" cy="0"/>
          </a:xfrm>
          <a:prstGeom prst="straightConnector1">
            <a:avLst/>
          </a:prstGeom>
          <a:noFill/>
          <a:ln w="38100" cap="flat" cmpd="sng">
            <a:solidFill>
              <a:srgbClr val="3EC0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539250" y="1701175"/>
            <a:ext cx="37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2"/>
          </p:nvPr>
        </p:nvSpPr>
        <p:spPr>
          <a:xfrm>
            <a:off x="513900" y="2272825"/>
            <a:ext cx="36213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695550" y="1610088"/>
            <a:ext cx="4079400" cy="27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" name="Google Shape;229;p27"/>
          <p:cNvCxnSpPr/>
          <p:nvPr/>
        </p:nvCxnSpPr>
        <p:spPr>
          <a:xfrm>
            <a:off x="4924963" y="2209888"/>
            <a:ext cx="3488100" cy="0"/>
          </a:xfrm>
          <a:prstGeom prst="straightConnector1">
            <a:avLst/>
          </a:prstGeom>
          <a:noFill/>
          <a:ln w="38100" cap="flat" cmpd="sng">
            <a:solidFill>
              <a:srgbClr val="3EC0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7"/>
          <p:cNvSpPr txBox="1">
            <a:spLocks noGrp="1"/>
          </p:cNvSpPr>
          <p:nvPr>
            <p:ph type="subTitle" idx="3"/>
          </p:nvPr>
        </p:nvSpPr>
        <p:spPr>
          <a:xfrm>
            <a:off x="4791725" y="1701163"/>
            <a:ext cx="37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4"/>
          </p:nvPr>
        </p:nvSpPr>
        <p:spPr>
          <a:xfrm>
            <a:off x="4766375" y="2272813"/>
            <a:ext cx="36213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9">
  <p:cSld name="CUSTOM_9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963175" y="3589750"/>
            <a:ext cx="7891500" cy="70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988567" y="2509975"/>
            <a:ext cx="7891500" cy="70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963175" y="1426475"/>
            <a:ext cx="7891500" cy="70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8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461425" y="1373982"/>
            <a:ext cx="806700" cy="8067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634850" y="1478975"/>
            <a:ext cx="564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61425" y="2457482"/>
            <a:ext cx="806700" cy="8067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634850" y="2562475"/>
            <a:ext cx="564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461425" y="3540982"/>
            <a:ext cx="806700" cy="8067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634850" y="3645975"/>
            <a:ext cx="564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1"/>
          </p:nvPr>
        </p:nvSpPr>
        <p:spPr>
          <a:xfrm>
            <a:off x="1454450" y="155652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2"/>
          </p:nvPr>
        </p:nvSpPr>
        <p:spPr>
          <a:xfrm>
            <a:off x="1454450" y="2644313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subTitle" idx="3"/>
          </p:nvPr>
        </p:nvSpPr>
        <p:spPr>
          <a:xfrm>
            <a:off x="1454450" y="374822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CUSTOM_10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0" y="2682125"/>
            <a:ext cx="9144000" cy="246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29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1"/>
          </p:nvPr>
        </p:nvSpPr>
        <p:spPr>
          <a:xfrm>
            <a:off x="311700" y="111457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2"/>
          </p:nvPr>
        </p:nvSpPr>
        <p:spPr>
          <a:xfrm>
            <a:off x="311700" y="291432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CUSTOM_1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/>
          <p:nvPr/>
        </p:nvSpPr>
        <p:spPr>
          <a:xfrm>
            <a:off x="0" y="2682125"/>
            <a:ext cx="9144000" cy="246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0" y="4714075"/>
            <a:ext cx="9144000" cy="4293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0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6925" y="4790200"/>
            <a:ext cx="223900" cy="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1"/>
          </p:nvPr>
        </p:nvSpPr>
        <p:spPr>
          <a:xfrm>
            <a:off x="311700" y="1114575"/>
            <a:ext cx="7171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sz="1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424400" y="3038859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424400" y="3507059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424400" y="3975247"/>
            <a:ext cx="357600" cy="357600"/>
          </a:xfrm>
          <a:prstGeom prst="ellipse">
            <a:avLst/>
          </a:prstGeom>
          <a:solidFill>
            <a:srgbClr val="3EC0C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450350" y="3014450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450350" y="3476575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450350" y="3960013"/>
            <a:ext cx="305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5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subTitle" idx="2"/>
          </p:nvPr>
        </p:nvSpPr>
        <p:spPr>
          <a:xfrm>
            <a:off x="830725" y="297860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ubTitle" idx="3"/>
          </p:nvPr>
        </p:nvSpPr>
        <p:spPr>
          <a:xfrm>
            <a:off x="830725" y="3440725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subTitle" idx="4"/>
          </p:nvPr>
        </p:nvSpPr>
        <p:spPr>
          <a:xfrm>
            <a:off x="830725" y="3939400"/>
            <a:ext cx="7754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2">
  <p:cSld name="TITLE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 descr="Sunset view of the Michigan Tech Campus"/>
          <p:cNvPicPr preferRelativeResize="0"/>
          <p:nvPr/>
        </p:nvPicPr>
        <p:blipFill rotWithShape="1">
          <a:blip r:embed="rId2">
            <a:alphaModFix/>
          </a:blip>
          <a:srcRect l="24229" r="24229"/>
          <a:stretch/>
        </p:blipFill>
        <p:spPr>
          <a:xfrm>
            <a:off x="5587825" y="0"/>
            <a:ext cx="3556173" cy="45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" name="Google Shape;35;p4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>
  <p:cSld name="CUSTOM_12">
    <p:bg>
      <p:bgPr>
        <a:solidFill>
          <a:srgbClr val="FFCD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/>
        </p:nvSpPr>
        <p:spPr>
          <a:xfrm>
            <a:off x="364475" y="2057150"/>
            <a:ext cx="65664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Open Sans ExtraBold"/>
                <a:ea typeface="Open Sans ExtraBold"/>
                <a:cs typeface="Open Sans ExtraBold"/>
                <a:sym typeface="Open Sans ExtraBold"/>
              </a:rPr>
              <a:t>Thank you!</a:t>
            </a:r>
            <a:endParaRPr sz="4500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72" name="Google Shape;272;p31"/>
          <p:cNvCxnSpPr/>
          <p:nvPr/>
        </p:nvCxnSpPr>
        <p:spPr>
          <a:xfrm>
            <a:off x="452488" y="3035700"/>
            <a:ext cx="33150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">
  <p:cSld name="TITLE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5" descr="Husky Statue on the Michigan Tech Campus"/>
          <p:cNvPicPr preferRelativeResize="0"/>
          <p:nvPr/>
        </p:nvPicPr>
        <p:blipFill rotWithShape="1">
          <a:blip r:embed="rId2">
            <a:alphaModFix/>
          </a:blip>
          <a:srcRect l="24211" r="24211"/>
          <a:stretch/>
        </p:blipFill>
        <p:spPr>
          <a:xfrm>
            <a:off x="5587825" y="0"/>
            <a:ext cx="3556173" cy="45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5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464100" y="4546800"/>
            <a:ext cx="760874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" name="Google Shape;44;p5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 1">
  <p:cSld name="TITLE_3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6" descr="Abstract image of a student walking through the H-STEM building on the Michigan Tech campus"/>
          <p:cNvPicPr preferRelativeResize="0"/>
          <p:nvPr/>
        </p:nvPicPr>
        <p:blipFill rotWithShape="1">
          <a:blip r:embed="rId2">
            <a:alphaModFix/>
          </a:blip>
          <a:srcRect l="26121" r="26116"/>
          <a:stretch/>
        </p:blipFill>
        <p:spPr>
          <a:xfrm>
            <a:off x="5587825" y="0"/>
            <a:ext cx="3556173" cy="45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6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" name="Google Shape;53;p6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 1 1">
  <p:cSld name="TITLE_3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 descr="Clock tower on the Michigan Tech campus"/>
          <p:cNvPicPr preferRelativeResize="0"/>
          <p:nvPr/>
        </p:nvPicPr>
        <p:blipFill rotWithShape="1">
          <a:blip r:embed="rId2">
            <a:alphaModFix/>
          </a:blip>
          <a:srcRect l="24495" r="24495"/>
          <a:stretch/>
        </p:blipFill>
        <p:spPr>
          <a:xfrm>
            <a:off x="5587825" y="0"/>
            <a:ext cx="3556173" cy="45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7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464100" y="4546800"/>
            <a:ext cx="771670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" name="Google Shape;62;p7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Title slide 3 1 2">
  <p:cSld name="TITLE_3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8" descr="Sunset view of the Michigan Tech campus"/>
          <p:cNvPicPr preferRelativeResize="0"/>
          <p:nvPr/>
        </p:nvPicPr>
        <p:blipFill rotWithShape="1">
          <a:blip r:embed="rId2">
            <a:alphaModFix/>
          </a:blip>
          <a:srcRect l="16184" r="32275"/>
          <a:stretch/>
        </p:blipFill>
        <p:spPr>
          <a:xfrm>
            <a:off x="5587825" y="0"/>
            <a:ext cx="3556173" cy="459537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FFC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8" descr="Michigan Tech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650" y="4546800"/>
            <a:ext cx="37315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464100" y="4546800"/>
            <a:ext cx="73723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" name="Google Shape;71;p8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FCD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4411950"/>
            <a:ext cx="9144000" cy="73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9" descr="Michigan Tech ic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3650" y="4546777"/>
            <a:ext cx="373150" cy="4617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464100" y="4546800"/>
            <a:ext cx="755649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mtu.edu</a:t>
            </a:r>
            <a:endParaRPr sz="17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" name="Google Shape;78;p9"/>
          <p:cNvCxnSpPr/>
          <p:nvPr/>
        </p:nvCxnSpPr>
        <p:spPr>
          <a:xfrm rot="10800000" flipH="1">
            <a:off x="556438" y="4933675"/>
            <a:ext cx="912600" cy="10200"/>
          </a:xfrm>
          <a:prstGeom prst="straightConnector1">
            <a:avLst/>
          </a:prstGeom>
          <a:noFill/>
          <a:ln w="28575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D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452488" y="3035700"/>
            <a:ext cx="71541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C0C5"/>
              </a:buClr>
              <a:buSzPts val="1300"/>
              <a:buFont typeface="Open Sans"/>
              <a:buChar char="■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300"/>
              <a:buFont typeface="Open Sans"/>
              <a:buChar char="●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■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300"/>
              <a:buFont typeface="Open Sans"/>
              <a:buChar char="●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C0C5"/>
              </a:buClr>
              <a:buSzPts val="1300"/>
              <a:buFont typeface="Open Sans"/>
              <a:buChar char="■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6071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divider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4505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line slide divider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311700" y="1835425"/>
            <a:ext cx="74598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divider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311700" y="1520725"/>
            <a:ext cx="7515000" cy="1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8" name="Google Shape;358;p47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9" name="Google Shape;359;p47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0" name="Google Shape;360;p47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8" name="Google Shape;368;p48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9" name="Google Shape;369;p48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subTitle" idx="1"/>
          </p:nvPr>
        </p:nvSpPr>
        <p:spPr>
          <a:xfrm>
            <a:off x="886125" y="15565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7" name="Google Shape;377;p49"/>
          <p:cNvSpPr txBox="1">
            <a:spLocks noGrp="1"/>
          </p:cNvSpPr>
          <p:nvPr>
            <p:ph type="subTitle" idx="2"/>
          </p:nvPr>
        </p:nvSpPr>
        <p:spPr>
          <a:xfrm>
            <a:off x="886125" y="201865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8" name="Google Shape;378;p49"/>
          <p:cNvSpPr txBox="1">
            <a:spLocks noGrp="1"/>
          </p:cNvSpPr>
          <p:nvPr>
            <p:ph type="subTitle" idx="3"/>
          </p:nvPr>
        </p:nvSpPr>
        <p:spPr>
          <a:xfrm>
            <a:off x="886125" y="25173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79" name="Google Shape;379;p49"/>
          <p:cNvSpPr txBox="1">
            <a:spLocks noGrp="1"/>
          </p:cNvSpPr>
          <p:nvPr>
            <p:ph type="subTitle" idx="4"/>
          </p:nvPr>
        </p:nvSpPr>
        <p:spPr>
          <a:xfrm>
            <a:off x="886125" y="295507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0" name="Google Shape;380;p49"/>
          <p:cNvSpPr txBox="1">
            <a:spLocks noGrp="1"/>
          </p:cNvSpPr>
          <p:nvPr>
            <p:ph type="subTitle" idx="5"/>
          </p:nvPr>
        </p:nvSpPr>
        <p:spPr>
          <a:xfrm>
            <a:off x="886125" y="3478125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1" name="Google Shape;381;p49"/>
          <p:cNvSpPr txBox="1">
            <a:spLocks noGrp="1"/>
          </p:cNvSpPr>
          <p:nvPr>
            <p:ph type="subTitle" idx="6"/>
          </p:nvPr>
        </p:nvSpPr>
        <p:spPr>
          <a:xfrm>
            <a:off x="886125" y="3952400"/>
            <a:ext cx="7754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0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body" idx="2"/>
          </p:nvPr>
        </p:nvSpPr>
        <p:spPr>
          <a:xfrm>
            <a:off x="311700" y="2142038"/>
            <a:ext cx="80187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1"/>
          <p:cNvSpPr txBox="1">
            <a:spLocks noGrp="1"/>
          </p:cNvSpPr>
          <p:nvPr>
            <p:ph type="subTitle" idx="1"/>
          </p:nvPr>
        </p:nvSpPr>
        <p:spPr>
          <a:xfrm>
            <a:off x="310950" y="973850"/>
            <a:ext cx="8522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5" name="Google Shape;395;p51"/>
          <p:cNvSpPr txBox="1">
            <a:spLocks noGrp="1"/>
          </p:cNvSpPr>
          <p:nvPr>
            <p:ph type="body" idx="2"/>
          </p:nvPr>
        </p:nvSpPr>
        <p:spPr>
          <a:xfrm>
            <a:off x="311700" y="2142050"/>
            <a:ext cx="40032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6" name="Google Shape;396;p51"/>
          <p:cNvSpPr txBox="1">
            <a:spLocks noGrp="1"/>
          </p:cNvSpPr>
          <p:nvPr>
            <p:ph type="body" idx="3"/>
          </p:nvPr>
        </p:nvSpPr>
        <p:spPr>
          <a:xfrm>
            <a:off x="4538325" y="2142050"/>
            <a:ext cx="4003200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2"/>
          <p:cNvSpPr txBox="1">
            <a:spLocks noGrp="1"/>
          </p:cNvSpPr>
          <p:nvPr>
            <p:ph type="subTitle" idx="1"/>
          </p:nvPr>
        </p:nvSpPr>
        <p:spPr>
          <a:xfrm>
            <a:off x="3916750" y="2157984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4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 txBox="1">
            <a:spLocks noGrp="1"/>
          </p:cNvSpPr>
          <p:nvPr>
            <p:ph type="title"/>
          </p:nvPr>
        </p:nvSpPr>
        <p:spPr>
          <a:xfrm>
            <a:off x="3916750" y="271175"/>
            <a:ext cx="444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5"/>
          <p:cNvSpPr txBox="1">
            <a:spLocks noGrp="1"/>
          </p:cNvSpPr>
          <p:nvPr>
            <p:ph type="subTitle" idx="1"/>
          </p:nvPr>
        </p:nvSpPr>
        <p:spPr>
          <a:xfrm>
            <a:off x="3916750" y="2157977"/>
            <a:ext cx="5257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6"/>
          <p:cNvSpPr txBox="1">
            <a:spLocks noGrp="1"/>
          </p:cNvSpPr>
          <p:nvPr>
            <p:ph type="subTitle" idx="1"/>
          </p:nvPr>
        </p:nvSpPr>
        <p:spPr>
          <a:xfrm>
            <a:off x="1454450" y="1556525"/>
            <a:ext cx="7171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27" name="Google Shape;427;p56"/>
          <p:cNvSpPr txBox="1">
            <a:spLocks noGrp="1"/>
          </p:cNvSpPr>
          <p:nvPr>
            <p:ph type="subTitle" idx="2"/>
          </p:nvPr>
        </p:nvSpPr>
        <p:spPr>
          <a:xfrm>
            <a:off x="1454450" y="2644313"/>
            <a:ext cx="7171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28" name="Google Shape;428;p56"/>
          <p:cNvSpPr txBox="1">
            <a:spLocks noGrp="1"/>
          </p:cNvSpPr>
          <p:nvPr>
            <p:ph type="subTitle" idx="3"/>
          </p:nvPr>
        </p:nvSpPr>
        <p:spPr>
          <a:xfrm>
            <a:off x="1454450" y="3748225"/>
            <a:ext cx="7171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7"/>
          <p:cNvSpPr txBox="1">
            <a:spLocks noGrp="1"/>
          </p:cNvSpPr>
          <p:nvPr>
            <p:ph type="subTitle" idx="1"/>
          </p:nvPr>
        </p:nvSpPr>
        <p:spPr>
          <a:xfrm>
            <a:off x="539250" y="1701175"/>
            <a:ext cx="37038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2"/>
          </p:nvPr>
        </p:nvSpPr>
        <p:spPr>
          <a:xfrm>
            <a:off x="513900" y="2272825"/>
            <a:ext cx="3621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5" name="Google Shape;435;p57"/>
          <p:cNvSpPr txBox="1">
            <a:spLocks noGrp="1"/>
          </p:cNvSpPr>
          <p:nvPr>
            <p:ph type="subTitle" idx="3"/>
          </p:nvPr>
        </p:nvSpPr>
        <p:spPr>
          <a:xfrm>
            <a:off x="4791725" y="1701163"/>
            <a:ext cx="37038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body" idx="4"/>
          </p:nvPr>
        </p:nvSpPr>
        <p:spPr>
          <a:xfrm>
            <a:off x="4766375" y="2272813"/>
            <a:ext cx="3621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311700" y="311775"/>
            <a:ext cx="817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body" idx="1"/>
          </p:nvPr>
        </p:nvSpPr>
        <p:spPr>
          <a:xfrm>
            <a:off x="311700" y="1483900"/>
            <a:ext cx="80187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xfrm>
            <a:off x="464100" y="1378113"/>
            <a:ext cx="46134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0"/>
          <p:cNvSpPr txBox="1">
            <a:spLocks noGrp="1"/>
          </p:cNvSpPr>
          <p:nvPr>
            <p:ph type="subTitle" idx="1"/>
          </p:nvPr>
        </p:nvSpPr>
        <p:spPr>
          <a:xfrm>
            <a:off x="464100" y="2755563"/>
            <a:ext cx="8245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311700" y="2044275"/>
            <a:ext cx="74121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line slide divider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</Words>
  <Application>Microsoft Macintosh PowerPoint</Application>
  <PresentationFormat>On-screen Show (16:9)</PresentationFormat>
  <Paragraphs>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Open Sans</vt:lpstr>
      <vt:lpstr>Open Sans ExtraBold</vt:lpstr>
      <vt:lpstr>Georgia</vt:lpstr>
      <vt:lpstr>Arial</vt:lpstr>
      <vt:lpstr>Open Sans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line slide divider</vt:lpstr>
      <vt:lpstr>Two line slide divider</vt:lpstr>
      <vt:lpstr>Three line slide divider</vt:lpstr>
      <vt:lpstr>One line slide divider</vt:lpstr>
      <vt:lpstr>Two line Slide divider</vt:lpstr>
      <vt:lpstr>Three line slide divider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pmeston</cp:lastModifiedBy>
  <cp:revision>2</cp:revision>
  <dcterms:modified xsi:type="dcterms:W3CDTF">2026-04-09T18:21:22Z</dcterms:modified>
</cp:coreProperties>
</file>