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10287000" cx="18288000"/>
  <p:notesSz cx="18288000" cy="10287000"/>
  <p:embeddedFontLst>
    <p:embeddedFont>
      <p:font typeface="Tahoma"/>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32" roundtripDataSignature="AMtx7mjgLfHXqb+Va9QlfsPKx6KvIAjL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ahoma-bold.fntdata"/><Relationship Id="rId30" Type="http://schemas.openxmlformats.org/officeDocument/2006/relationships/font" Target="fonts/Tahoma-regular.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26"/>
          <p:cNvSpPr txBox="1"/>
          <p:nvPr>
            <p:ph type="title"/>
          </p:nvPr>
        </p:nvSpPr>
        <p:spPr>
          <a:xfrm>
            <a:off x="5389852" y="3866642"/>
            <a:ext cx="7508294" cy="127952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8200">
                <a:solidFill>
                  <a:srgbClr val="345D66"/>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6"/>
          <p:cNvSpPr txBox="1"/>
          <p:nvPr>
            <p:ph idx="1" type="body"/>
          </p:nvPr>
        </p:nvSpPr>
        <p:spPr>
          <a:xfrm>
            <a:off x="1411971" y="3311487"/>
            <a:ext cx="15464057" cy="23114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 name="Google Shape;15;p26"/>
          <p:cNvSpPr txBox="1"/>
          <p:nvPr>
            <p:ph idx="11" type="ftr"/>
          </p:nvPr>
        </p:nvSpPr>
        <p:spPr>
          <a:xfrm>
            <a:off x="16910711" y="9917769"/>
            <a:ext cx="1087755" cy="22732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300">
                <a:solidFill>
                  <a:srgbClr val="345D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 name="Shape 18"/>
        <p:cNvGrpSpPr/>
        <p:nvPr/>
      </p:nvGrpSpPr>
      <p:grpSpPr>
        <a:xfrm>
          <a:off x="0" y="0"/>
          <a:ext cx="0" cy="0"/>
          <a:chOff x="0" y="0"/>
          <a:chExt cx="0" cy="0"/>
        </a:xfrm>
      </p:grpSpPr>
      <p:sp>
        <p:nvSpPr>
          <p:cNvPr id="19" name="Google Shape;19;p27"/>
          <p:cNvSpPr txBox="1"/>
          <p:nvPr>
            <p:ph type="title"/>
          </p:nvPr>
        </p:nvSpPr>
        <p:spPr>
          <a:xfrm>
            <a:off x="5389852" y="3866642"/>
            <a:ext cx="7508294" cy="127952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8200">
                <a:solidFill>
                  <a:srgbClr val="345D66"/>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7"/>
          <p:cNvSpPr txBox="1"/>
          <p:nvPr>
            <p:ph idx="11" type="ftr"/>
          </p:nvPr>
        </p:nvSpPr>
        <p:spPr>
          <a:xfrm>
            <a:off x="16910711" y="9917769"/>
            <a:ext cx="1087755" cy="22732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300">
                <a:solidFill>
                  <a:srgbClr val="345D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23" name="Shape 23"/>
        <p:cNvGrpSpPr/>
        <p:nvPr/>
      </p:nvGrpSpPr>
      <p:grpSpPr>
        <a:xfrm>
          <a:off x="0" y="0"/>
          <a:ext cx="0" cy="0"/>
          <a:chOff x="0" y="0"/>
          <a:chExt cx="0" cy="0"/>
        </a:xfrm>
      </p:grpSpPr>
      <p:sp>
        <p:nvSpPr>
          <p:cNvPr id="24" name="Google Shape;24;p28"/>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ECD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 name="Google Shape;25;p28"/>
          <p:cNvSpPr/>
          <p:nvPr/>
        </p:nvSpPr>
        <p:spPr>
          <a:xfrm>
            <a:off x="16960558" y="8873489"/>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79"/>
                </a:lnTo>
                <a:lnTo>
                  <a:pt x="495300" y="414642"/>
                </a:lnTo>
                <a:lnTo>
                  <a:pt x="526694" y="420979"/>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700"/>
                </a:lnTo>
                <a:lnTo>
                  <a:pt x="981671" y="401193"/>
                </a:lnTo>
                <a:lnTo>
                  <a:pt x="970813" y="356260"/>
                </a:lnTo>
                <a:lnTo>
                  <a:pt x="955979" y="313029"/>
                </a:lnTo>
                <a:lnTo>
                  <a:pt x="937374" y="271703"/>
                </a:lnTo>
                <a:lnTo>
                  <a:pt x="915200" y="232486"/>
                </a:lnTo>
                <a:lnTo>
                  <a:pt x="903579" y="215709"/>
                </a:lnTo>
                <a:lnTo>
                  <a:pt x="903579" y="495312"/>
                </a:lnTo>
                <a:lnTo>
                  <a:pt x="900836" y="542925"/>
                </a:lnTo>
                <a:lnTo>
                  <a:pt x="892797" y="588924"/>
                </a:lnTo>
                <a:lnTo>
                  <a:pt x="879779" y="632993"/>
                </a:lnTo>
                <a:lnTo>
                  <a:pt x="862076" y="674852"/>
                </a:lnTo>
                <a:lnTo>
                  <a:pt x="840016" y="714171"/>
                </a:lnTo>
                <a:lnTo>
                  <a:pt x="813892" y="750658"/>
                </a:lnTo>
                <a:lnTo>
                  <a:pt x="783996" y="783996"/>
                </a:lnTo>
                <a:lnTo>
                  <a:pt x="750658" y="813892"/>
                </a:lnTo>
                <a:lnTo>
                  <a:pt x="714171" y="840016"/>
                </a:lnTo>
                <a:lnTo>
                  <a:pt x="674852" y="862088"/>
                </a:lnTo>
                <a:lnTo>
                  <a:pt x="633006" y="879779"/>
                </a:lnTo>
                <a:lnTo>
                  <a:pt x="588924" y="892797"/>
                </a:lnTo>
                <a:lnTo>
                  <a:pt x="542912" y="900836"/>
                </a:lnTo>
                <a:lnTo>
                  <a:pt x="495300" y="903592"/>
                </a:lnTo>
                <a:lnTo>
                  <a:pt x="447687" y="900836"/>
                </a:lnTo>
                <a:lnTo>
                  <a:pt x="401688" y="892797"/>
                </a:lnTo>
                <a:lnTo>
                  <a:pt x="357606" y="879779"/>
                </a:lnTo>
                <a:lnTo>
                  <a:pt x="315747" y="862088"/>
                </a:lnTo>
                <a:lnTo>
                  <a:pt x="276428" y="840016"/>
                </a:lnTo>
                <a:lnTo>
                  <a:pt x="239941" y="813892"/>
                </a:lnTo>
                <a:lnTo>
                  <a:pt x="206603" y="783996"/>
                </a:lnTo>
                <a:lnTo>
                  <a:pt x="176707" y="750658"/>
                </a:lnTo>
                <a:lnTo>
                  <a:pt x="150583" y="714171"/>
                </a:lnTo>
                <a:lnTo>
                  <a:pt x="128511" y="674852"/>
                </a:lnTo>
                <a:lnTo>
                  <a:pt x="110820" y="632993"/>
                </a:lnTo>
                <a:lnTo>
                  <a:pt x="97802" y="588924"/>
                </a:lnTo>
                <a:lnTo>
                  <a:pt x="89776" y="543013"/>
                </a:lnTo>
                <a:lnTo>
                  <a:pt x="87020" y="495312"/>
                </a:lnTo>
                <a:lnTo>
                  <a:pt x="89763" y="447700"/>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32"/>
                </a:lnTo>
                <a:lnTo>
                  <a:pt x="401688" y="97802"/>
                </a:lnTo>
                <a:lnTo>
                  <a:pt x="447687" y="89776"/>
                </a:lnTo>
                <a:lnTo>
                  <a:pt x="495300" y="87020"/>
                </a:lnTo>
                <a:lnTo>
                  <a:pt x="542912" y="89776"/>
                </a:lnTo>
                <a:lnTo>
                  <a:pt x="588924" y="97802"/>
                </a:lnTo>
                <a:lnTo>
                  <a:pt x="633006" y="110832"/>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40"/>
                </a:lnTo>
                <a:lnTo>
                  <a:pt x="543001" y="2273"/>
                </a:lnTo>
                <a:lnTo>
                  <a:pt x="495300" y="0"/>
                </a:lnTo>
                <a:lnTo>
                  <a:pt x="447598" y="2273"/>
                </a:lnTo>
                <a:lnTo>
                  <a:pt x="401180" y="8940"/>
                </a:lnTo>
                <a:lnTo>
                  <a:pt x="356260" y="19786"/>
                </a:lnTo>
                <a:lnTo>
                  <a:pt x="313029" y="34620"/>
                </a:lnTo>
                <a:lnTo>
                  <a:pt x="271703" y="53225"/>
                </a:lnTo>
                <a:lnTo>
                  <a:pt x="232486" y="75399"/>
                </a:lnTo>
                <a:lnTo>
                  <a:pt x="195592" y="100926"/>
                </a:lnTo>
                <a:lnTo>
                  <a:pt x="161239" y="129616"/>
                </a:lnTo>
                <a:lnTo>
                  <a:pt x="129603" y="161239"/>
                </a:lnTo>
                <a:lnTo>
                  <a:pt x="100926" y="195605"/>
                </a:lnTo>
                <a:lnTo>
                  <a:pt x="75399" y="232486"/>
                </a:lnTo>
                <a:lnTo>
                  <a:pt x="53225" y="271703"/>
                </a:lnTo>
                <a:lnTo>
                  <a:pt x="34607" y="313029"/>
                </a:lnTo>
                <a:lnTo>
                  <a:pt x="19773" y="356260"/>
                </a:lnTo>
                <a:lnTo>
                  <a:pt x="8928" y="401193"/>
                </a:lnTo>
                <a:lnTo>
                  <a:pt x="2260" y="447611"/>
                </a:lnTo>
                <a:lnTo>
                  <a:pt x="0" y="495312"/>
                </a:lnTo>
                <a:lnTo>
                  <a:pt x="2260" y="542925"/>
                </a:lnTo>
                <a:lnTo>
                  <a:pt x="8928" y="589432"/>
                </a:lnTo>
                <a:lnTo>
                  <a:pt x="19773" y="634352"/>
                </a:lnTo>
                <a:lnTo>
                  <a:pt x="34607" y="677583"/>
                </a:lnTo>
                <a:lnTo>
                  <a:pt x="53225" y="718896"/>
                </a:lnTo>
                <a:lnTo>
                  <a:pt x="75399" y="758113"/>
                </a:lnTo>
                <a:lnTo>
                  <a:pt x="100926" y="795007"/>
                </a:lnTo>
                <a:lnTo>
                  <a:pt x="129603" y="829360"/>
                </a:lnTo>
                <a:lnTo>
                  <a:pt x="161239" y="860983"/>
                </a:lnTo>
                <a:lnTo>
                  <a:pt x="195592" y="889673"/>
                </a:lnTo>
                <a:lnTo>
                  <a:pt x="232486" y="915200"/>
                </a:lnTo>
                <a:lnTo>
                  <a:pt x="271703" y="937374"/>
                </a:lnTo>
                <a:lnTo>
                  <a:pt x="313029" y="955992"/>
                </a:lnTo>
                <a:lnTo>
                  <a:pt x="356260" y="970826"/>
                </a:lnTo>
                <a:lnTo>
                  <a:pt x="401180" y="981671"/>
                </a:lnTo>
                <a:lnTo>
                  <a:pt x="447598" y="988339"/>
                </a:lnTo>
                <a:lnTo>
                  <a:pt x="495300" y="990600"/>
                </a:lnTo>
                <a:lnTo>
                  <a:pt x="543001" y="988339"/>
                </a:lnTo>
                <a:lnTo>
                  <a:pt x="589419" y="981671"/>
                </a:lnTo>
                <a:lnTo>
                  <a:pt x="634339" y="970826"/>
                </a:lnTo>
                <a:lnTo>
                  <a:pt x="677570" y="955992"/>
                </a:lnTo>
                <a:lnTo>
                  <a:pt x="718896" y="937387"/>
                </a:lnTo>
                <a:lnTo>
                  <a:pt x="758101" y="915212"/>
                </a:lnTo>
                <a:lnTo>
                  <a:pt x="794994" y="889673"/>
                </a:lnTo>
                <a:lnTo>
                  <a:pt x="829360" y="860996"/>
                </a:lnTo>
                <a:lnTo>
                  <a:pt x="860983" y="829373"/>
                </a:lnTo>
                <a:lnTo>
                  <a:pt x="889660" y="795007"/>
                </a:lnTo>
                <a:lnTo>
                  <a:pt x="915200" y="758113"/>
                </a:lnTo>
                <a:lnTo>
                  <a:pt x="937374" y="718908"/>
                </a:lnTo>
                <a:lnTo>
                  <a:pt x="955979" y="677583"/>
                </a:lnTo>
                <a:lnTo>
                  <a:pt x="970813" y="634352"/>
                </a:lnTo>
                <a:lnTo>
                  <a:pt x="981671" y="589432"/>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 name="Google Shape;26;p28"/>
          <p:cNvSpPr txBox="1"/>
          <p:nvPr>
            <p:ph type="title"/>
          </p:nvPr>
        </p:nvSpPr>
        <p:spPr>
          <a:xfrm>
            <a:off x="5389852" y="3866642"/>
            <a:ext cx="7508294" cy="127952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8200">
                <a:solidFill>
                  <a:srgbClr val="345D66"/>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8"/>
          <p:cNvSpPr txBox="1"/>
          <p:nvPr>
            <p:ph idx="1" type="body"/>
          </p:nvPr>
        </p:nvSpPr>
        <p:spPr>
          <a:xfrm>
            <a:off x="658338" y="1917514"/>
            <a:ext cx="7578090" cy="64262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800">
                <a:solidFill>
                  <a:srgbClr val="345D66"/>
                </a:solidFill>
                <a:latin typeface="Trebuchet MS"/>
                <a:ea typeface="Trebuchet MS"/>
                <a:cs typeface="Trebuchet MS"/>
                <a:sym typeface="Trebuchet MS"/>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 name="Google Shape;28;p28"/>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28"/>
          <p:cNvSpPr txBox="1"/>
          <p:nvPr>
            <p:ph idx="11" type="ftr"/>
          </p:nvPr>
        </p:nvSpPr>
        <p:spPr>
          <a:xfrm>
            <a:off x="16910711" y="9917769"/>
            <a:ext cx="1087755" cy="22732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300">
                <a:solidFill>
                  <a:srgbClr val="345D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32" name="Shape 32"/>
        <p:cNvGrpSpPr/>
        <p:nvPr/>
      </p:nvGrpSpPr>
      <p:grpSpPr>
        <a:xfrm>
          <a:off x="0" y="0"/>
          <a:ext cx="0" cy="0"/>
          <a:chOff x="0" y="0"/>
          <a:chExt cx="0" cy="0"/>
        </a:xfrm>
      </p:grpSpPr>
      <p:sp>
        <p:nvSpPr>
          <p:cNvPr id="33" name="Google Shape;33;p29"/>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ECD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 name="Google Shape;34;p29"/>
          <p:cNvSpPr/>
          <p:nvPr/>
        </p:nvSpPr>
        <p:spPr>
          <a:xfrm>
            <a:off x="16960558" y="8873489"/>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79"/>
                </a:lnTo>
                <a:lnTo>
                  <a:pt x="495300" y="414642"/>
                </a:lnTo>
                <a:lnTo>
                  <a:pt x="526694" y="420979"/>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700"/>
                </a:lnTo>
                <a:lnTo>
                  <a:pt x="981671" y="401193"/>
                </a:lnTo>
                <a:lnTo>
                  <a:pt x="970813" y="356260"/>
                </a:lnTo>
                <a:lnTo>
                  <a:pt x="955979" y="313029"/>
                </a:lnTo>
                <a:lnTo>
                  <a:pt x="937374" y="271703"/>
                </a:lnTo>
                <a:lnTo>
                  <a:pt x="915200" y="232486"/>
                </a:lnTo>
                <a:lnTo>
                  <a:pt x="903579" y="215709"/>
                </a:lnTo>
                <a:lnTo>
                  <a:pt x="903579" y="495312"/>
                </a:lnTo>
                <a:lnTo>
                  <a:pt x="900836" y="542925"/>
                </a:lnTo>
                <a:lnTo>
                  <a:pt x="892797" y="588924"/>
                </a:lnTo>
                <a:lnTo>
                  <a:pt x="879779" y="632993"/>
                </a:lnTo>
                <a:lnTo>
                  <a:pt x="862076" y="674852"/>
                </a:lnTo>
                <a:lnTo>
                  <a:pt x="840016" y="714171"/>
                </a:lnTo>
                <a:lnTo>
                  <a:pt x="813892" y="750658"/>
                </a:lnTo>
                <a:lnTo>
                  <a:pt x="783996" y="783996"/>
                </a:lnTo>
                <a:lnTo>
                  <a:pt x="750658" y="813892"/>
                </a:lnTo>
                <a:lnTo>
                  <a:pt x="714171" y="840016"/>
                </a:lnTo>
                <a:lnTo>
                  <a:pt x="674852" y="862088"/>
                </a:lnTo>
                <a:lnTo>
                  <a:pt x="633006" y="879779"/>
                </a:lnTo>
                <a:lnTo>
                  <a:pt x="588924" y="892797"/>
                </a:lnTo>
                <a:lnTo>
                  <a:pt x="542912" y="900836"/>
                </a:lnTo>
                <a:lnTo>
                  <a:pt x="495300" y="903592"/>
                </a:lnTo>
                <a:lnTo>
                  <a:pt x="447687" y="900836"/>
                </a:lnTo>
                <a:lnTo>
                  <a:pt x="401688" y="892797"/>
                </a:lnTo>
                <a:lnTo>
                  <a:pt x="357606" y="879779"/>
                </a:lnTo>
                <a:lnTo>
                  <a:pt x="315747" y="862088"/>
                </a:lnTo>
                <a:lnTo>
                  <a:pt x="276428" y="840016"/>
                </a:lnTo>
                <a:lnTo>
                  <a:pt x="239941" y="813892"/>
                </a:lnTo>
                <a:lnTo>
                  <a:pt x="206603" y="783996"/>
                </a:lnTo>
                <a:lnTo>
                  <a:pt x="176707" y="750658"/>
                </a:lnTo>
                <a:lnTo>
                  <a:pt x="150583" y="714171"/>
                </a:lnTo>
                <a:lnTo>
                  <a:pt x="128511" y="674852"/>
                </a:lnTo>
                <a:lnTo>
                  <a:pt x="110820" y="632993"/>
                </a:lnTo>
                <a:lnTo>
                  <a:pt x="97802" y="588924"/>
                </a:lnTo>
                <a:lnTo>
                  <a:pt x="89776" y="543013"/>
                </a:lnTo>
                <a:lnTo>
                  <a:pt x="87020" y="495312"/>
                </a:lnTo>
                <a:lnTo>
                  <a:pt x="89763" y="447700"/>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32"/>
                </a:lnTo>
                <a:lnTo>
                  <a:pt x="401688" y="97802"/>
                </a:lnTo>
                <a:lnTo>
                  <a:pt x="447687" y="89776"/>
                </a:lnTo>
                <a:lnTo>
                  <a:pt x="495300" y="87020"/>
                </a:lnTo>
                <a:lnTo>
                  <a:pt x="542912" y="89776"/>
                </a:lnTo>
                <a:lnTo>
                  <a:pt x="588924" y="97802"/>
                </a:lnTo>
                <a:lnTo>
                  <a:pt x="633006" y="110832"/>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40"/>
                </a:lnTo>
                <a:lnTo>
                  <a:pt x="543001" y="2273"/>
                </a:lnTo>
                <a:lnTo>
                  <a:pt x="495300" y="0"/>
                </a:lnTo>
                <a:lnTo>
                  <a:pt x="447598" y="2273"/>
                </a:lnTo>
                <a:lnTo>
                  <a:pt x="401180" y="8940"/>
                </a:lnTo>
                <a:lnTo>
                  <a:pt x="356260" y="19786"/>
                </a:lnTo>
                <a:lnTo>
                  <a:pt x="313029" y="34620"/>
                </a:lnTo>
                <a:lnTo>
                  <a:pt x="271703" y="53225"/>
                </a:lnTo>
                <a:lnTo>
                  <a:pt x="232486" y="75399"/>
                </a:lnTo>
                <a:lnTo>
                  <a:pt x="195592" y="100926"/>
                </a:lnTo>
                <a:lnTo>
                  <a:pt x="161239" y="129616"/>
                </a:lnTo>
                <a:lnTo>
                  <a:pt x="129603" y="161239"/>
                </a:lnTo>
                <a:lnTo>
                  <a:pt x="100926" y="195605"/>
                </a:lnTo>
                <a:lnTo>
                  <a:pt x="75399" y="232486"/>
                </a:lnTo>
                <a:lnTo>
                  <a:pt x="53225" y="271703"/>
                </a:lnTo>
                <a:lnTo>
                  <a:pt x="34607" y="313029"/>
                </a:lnTo>
                <a:lnTo>
                  <a:pt x="19773" y="356260"/>
                </a:lnTo>
                <a:lnTo>
                  <a:pt x="8928" y="401193"/>
                </a:lnTo>
                <a:lnTo>
                  <a:pt x="2260" y="447611"/>
                </a:lnTo>
                <a:lnTo>
                  <a:pt x="0" y="495312"/>
                </a:lnTo>
                <a:lnTo>
                  <a:pt x="2260" y="542925"/>
                </a:lnTo>
                <a:lnTo>
                  <a:pt x="8928" y="589432"/>
                </a:lnTo>
                <a:lnTo>
                  <a:pt x="19773" y="634352"/>
                </a:lnTo>
                <a:lnTo>
                  <a:pt x="34607" y="677583"/>
                </a:lnTo>
                <a:lnTo>
                  <a:pt x="53225" y="718896"/>
                </a:lnTo>
                <a:lnTo>
                  <a:pt x="75399" y="758113"/>
                </a:lnTo>
                <a:lnTo>
                  <a:pt x="100926" y="795007"/>
                </a:lnTo>
                <a:lnTo>
                  <a:pt x="129603" y="829360"/>
                </a:lnTo>
                <a:lnTo>
                  <a:pt x="161239" y="860983"/>
                </a:lnTo>
                <a:lnTo>
                  <a:pt x="195592" y="889673"/>
                </a:lnTo>
                <a:lnTo>
                  <a:pt x="232486" y="915200"/>
                </a:lnTo>
                <a:lnTo>
                  <a:pt x="271703" y="937374"/>
                </a:lnTo>
                <a:lnTo>
                  <a:pt x="313029" y="955992"/>
                </a:lnTo>
                <a:lnTo>
                  <a:pt x="356260" y="970826"/>
                </a:lnTo>
                <a:lnTo>
                  <a:pt x="401180" y="981671"/>
                </a:lnTo>
                <a:lnTo>
                  <a:pt x="447598" y="988339"/>
                </a:lnTo>
                <a:lnTo>
                  <a:pt x="495300" y="990600"/>
                </a:lnTo>
                <a:lnTo>
                  <a:pt x="543001" y="988339"/>
                </a:lnTo>
                <a:lnTo>
                  <a:pt x="589419" y="981671"/>
                </a:lnTo>
                <a:lnTo>
                  <a:pt x="634339" y="970826"/>
                </a:lnTo>
                <a:lnTo>
                  <a:pt x="677570" y="955992"/>
                </a:lnTo>
                <a:lnTo>
                  <a:pt x="718896" y="937387"/>
                </a:lnTo>
                <a:lnTo>
                  <a:pt x="758101" y="915212"/>
                </a:lnTo>
                <a:lnTo>
                  <a:pt x="794994" y="889673"/>
                </a:lnTo>
                <a:lnTo>
                  <a:pt x="829360" y="860996"/>
                </a:lnTo>
                <a:lnTo>
                  <a:pt x="860983" y="829373"/>
                </a:lnTo>
                <a:lnTo>
                  <a:pt x="889660" y="795007"/>
                </a:lnTo>
                <a:lnTo>
                  <a:pt x="915200" y="758113"/>
                </a:lnTo>
                <a:lnTo>
                  <a:pt x="937374" y="718908"/>
                </a:lnTo>
                <a:lnTo>
                  <a:pt x="955979" y="677583"/>
                </a:lnTo>
                <a:lnTo>
                  <a:pt x="970813" y="634352"/>
                </a:lnTo>
                <a:lnTo>
                  <a:pt x="981671" y="589432"/>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5" name="Google Shape;35;p29"/>
          <p:cNvPicPr preferRelativeResize="0"/>
          <p:nvPr/>
        </p:nvPicPr>
        <p:blipFill rotWithShape="1">
          <a:blip r:embed="rId2">
            <a:alphaModFix/>
          </a:blip>
          <a:srcRect b="0" l="0" r="0" t="0"/>
          <a:stretch/>
        </p:blipFill>
        <p:spPr>
          <a:xfrm>
            <a:off x="1570870" y="2802510"/>
            <a:ext cx="176205" cy="176205"/>
          </a:xfrm>
          <a:prstGeom prst="rect">
            <a:avLst/>
          </a:prstGeom>
          <a:noFill/>
          <a:ln>
            <a:noFill/>
          </a:ln>
        </p:spPr>
      </p:pic>
      <p:pic>
        <p:nvPicPr>
          <p:cNvPr id="36" name="Google Shape;36;p29"/>
          <p:cNvPicPr preferRelativeResize="0"/>
          <p:nvPr/>
        </p:nvPicPr>
        <p:blipFill rotWithShape="1">
          <a:blip r:embed="rId3">
            <a:alphaModFix/>
          </a:blip>
          <a:srcRect b="0" l="0" r="0" t="0"/>
          <a:stretch/>
        </p:blipFill>
        <p:spPr>
          <a:xfrm>
            <a:off x="1570870" y="6529935"/>
            <a:ext cx="176205" cy="176205"/>
          </a:xfrm>
          <a:prstGeom prst="rect">
            <a:avLst/>
          </a:prstGeom>
          <a:noFill/>
          <a:ln>
            <a:noFill/>
          </a:ln>
        </p:spPr>
      </p:pic>
      <p:sp>
        <p:nvSpPr>
          <p:cNvPr id="37" name="Google Shape;37;p29"/>
          <p:cNvSpPr txBox="1"/>
          <p:nvPr>
            <p:ph idx="11" type="ftr"/>
          </p:nvPr>
        </p:nvSpPr>
        <p:spPr>
          <a:xfrm>
            <a:off x="16910711" y="9917769"/>
            <a:ext cx="1087755" cy="22732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300">
                <a:solidFill>
                  <a:srgbClr val="345D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9"/>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9"/>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0" name="Shape 40"/>
        <p:cNvGrpSpPr/>
        <p:nvPr/>
      </p:nvGrpSpPr>
      <p:grpSpPr>
        <a:xfrm>
          <a:off x="0" y="0"/>
          <a:ext cx="0" cy="0"/>
          <a:chOff x="0" y="0"/>
          <a:chExt cx="0" cy="0"/>
        </a:xfrm>
      </p:grpSpPr>
      <p:sp>
        <p:nvSpPr>
          <p:cNvPr id="41" name="Google Shape;41;p30"/>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1" type="ftr"/>
          </p:nvPr>
        </p:nvSpPr>
        <p:spPr>
          <a:xfrm>
            <a:off x="16910711" y="9917769"/>
            <a:ext cx="1087755" cy="22732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300">
                <a:solidFill>
                  <a:srgbClr val="345D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0"/>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0"/>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p:nvPr/>
        </p:nvSpPr>
        <p:spPr>
          <a:xfrm>
            <a:off x="0" y="1"/>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ECD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 name="Google Shape;7;p25"/>
          <p:cNvSpPr txBox="1"/>
          <p:nvPr>
            <p:ph type="title"/>
          </p:nvPr>
        </p:nvSpPr>
        <p:spPr>
          <a:xfrm>
            <a:off x="5389852" y="3866642"/>
            <a:ext cx="7508294" cy="127952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8200" u="none" cap="none" strike="noStrike">
                <a:solidFill>
                  <a:srgbClr val="345D66"/>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25"/>
          <p:cNvSpPr txBox="1"/>
          <p:nvPr>
            <p:ph idx="1" type="body"/>
          </p:nvPr>
        </p:nvSpPr>
        <p:spPr>
          <a:xfrm>
            <a:off x="1411971" y="3311487"/>
            <a:ext cx="15464057" cy="231140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25"/>
          <p:cNvSpPr txBox="1"/>
          <p:nvPr>
            <p:ph idx="11" type="ftr"/>
          </p:nvPr>
        </p:nvSpPr>
        <p:spPr>
          <a:xfrm>
            <a:off x="16910711" y="9917769"/>
            <a:ext cx="1087755" cy="22732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300">
                <a:solidFill>
                  <a:srgbClr val="345D66"/>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2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22.png"/><Relationship Id="rId6" Type="http://schemas.openxmlformats.org/officeDocument/2006/relationships/image" Target="../media/image16.png"/><Relationship Id="rId7"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9.png"/><Relationship Id="rId11" Type="http://schemas.openxmlformats.org/officeDocument/2006/relationships/hyperlink" Target="https://docs.google.com/spreadsheets/d/1DUF2isFWsqVSYhbaACYtbgcLi_YjDqpE3GLQIVgkKQg/edit#gid%3D69851113" TargetMode="External"/><Relationship Id="rId10" Type="http://schemas.openxmlformats.org/officeDocument/2006/relationships/hyperlink" Target="https://docs.google.com/spreadsheets/d/1DUF2isFWsqVSYhbaACYtbgcLi_YjDqpE3GLQIVgkKQg/edit#gid%3D69851113" TargetMode="External"/><Relationship Id="rId9" Type="http://schemas.openxmlformats.org/officeDocument/2006/relationships/hyperlink" Target="https://docs.google.com/spreadsheets/d/1DUF2isFWsqVSYhbaACYtbgcLi_YjDqpE3GLQIVgkKQg/edit#gid%3D69851113" TargetMode="External"/><Relationship Id="rId5" Type="http://schemas.openxmlformats.org/officeDocument/2006/relationships/image" Target="../media/image26.png"/><Relationship Id="rId6" Type="http://schemas.openxmlformats.org/officeDocument/2006/relationships/image" Target="../media/image30.png"/><Relationship Id="rId7" Type="http://schemas.openxmlformats.org/officeDocument/2006/relationships/hyperlink" Target="https://docs.google.com/spreadsheets/d/1DUF2isFWsqVSYhbaACYtbgcLi_YjDqpE3GLQIVgkKQg/edit#gid%3D69851113" TargetMode="External"/><Relationship Id="rId8" Type="http://schemas.openxmlformats.org/officeDocument/2006/relationships/hyperlink" Target="https://docs.google.com/spreadsheets/d/1DUF2isFWsqVSYhbaACYtbgcLi_YjDqpE3GLQIVgkKQg/edit#gid%3D6985111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31.pn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44.png"/><Relationship Id="rId13" Type="http://schemas.openxmlformats.org/officeDocument/2006/relationships/image" Target="../media/image42.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39.png"/><Relationship Id="rId15" Type="http://schemas.openxmlformats.org/officeDocument/2006/relationships/image" Target="../media/image45.png"/><Relationship Id="rId14" Type="http://schemas.openxmlformats.org/officeDocument/2006/relationships/image" Target="../media/image46.png"/><Relationship Id="rId17" Type="http://schemas.openxmlformats.org/officeDocument/2006/relationships/image" Target="../media/image52.png"/><Relationship Id="rId16" Type="http://schemas.openxmlformats.org/officeDocument/2006/relationships/image" Target="../media/image43.png"/><Relationship Id="rId5" Type="http://schemas.openxmlformats.org/officeDocument/2006/relationships/image" Target="../media/image37.png"/><Relationship Id="rId19" Type="http://schemas.openxmlformats.org/officeDocument/2006/relationships/image" Target="../media/image48.png"/><Relationship Id="rId6" Type="http://schemas.openxmlformats.org/officeDocument/2006/relationships/image" Target="../media/image34.png"/><Relationship Id="rId18" Type="http://schemas.openxmlformats.org/officeDocument/2006/relationships/image" Target="../media/image47.png"/><Relationship Id="rId7" Type="http://schemas.openxmlformats.org/officeDocument/2006/relationships/image" Target="../media/image40.png"/><Relationship Id="rId8"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9.png"/><Relationship Id="rId4" Type="http://schemas.openxmlformats.org/officeDocument/2006/relationships/image" Target="../media/image59.png"/><Relationship Id="rId5" Type="http://schemas.openxmlformats.org/officeDocument/2006/relationships/image" Target="../media/image56.png"/><Relationship Id="rId6" Type="http://schemas.openxmlformats.org/officeDocument/2006/relationships/image" Target="../media/image51.png"/><Relationship Id="rId7" Type="http://schemas.openxmlformats.org/officeDocument/2006/relationships/image" Target="../media/image54.png"/><Relationship Id="rId8"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64.png"/><Relationship Id="rId10" Type="http://schemas.openxmlformats.org/officeDocument/2006/relationships/image" Target="../media/image62.png"/><Relationship Id="rId12" Type="http://schemas.openxmlformats.org/officeDocument/2006/relationships/hyperlink" Target="http://www.mylifeexpert.com/" TargetMode="External"/><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63.png"/><Relationship Id="rId5" Type="http://schemas.openxmlformats.org/officeDocument/2006/relationships/image" Target="../media/image55.png"/><Relationship Id="rId6" Type="http://schemas.openxmlformats.org/officeDocument/2006/relationships/image" Target="../media/image57.png"/><Relationship Id="rId7" Type="http://schemas.openxmlformats.org/officeDocument/2006/relationships/image" Target="../media/image60.png"/><Relationship Id="rId8"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6.png"/><Relationship Id="rId4" Type="http://schemas.openxmlformats.org/officeDocument/2006/relationships/image" Target="../media/image68.png"/><Relationship Id="rId5" Type="http://schemas.openxmlformats.org/officeDocument/2006/relationships/image" Target="../media/image6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5.jpg"/><Relationship Id="rId4" Type="http://schemas.openxmlformats.org/officeDocument/2006/relationships/hyperlink" Target="http://www.northstarea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13.png"/><Relationship Id="rId11" Type="http://schemas.openxmlformats.org/officeDocument/2006/relationships/image" Target="../media/image17.png"/><Relationship Id="rId10" Type="http://schemas.openxmlformats.org/officeDocument/2006/relationships/image" Target="../media/image21.png"/><Relationship Id="rId9"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 name="Shape 49"/>
        <p:cNvGrpSpPr/>
        <p:nvPr/>
      </p:nvGrpSpPr>
      <p:grpSpPr>
        <a:xfrm>
          <a:off x="0" y="0"/>
          <a:ext cx="0" cy="0"/>
          <a:chOff x="0" y="0"/>
          <a:chExt cx="0" cy="0"/>
        </a:xfrm>
      </p:grpSpPr>
      <p:sp>
        <p:nvSpPr>
          <p:cNvPr id="50" name="Google Shape;50;p1"/>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 name="Google Shape;51;p1"/>
          <p:cNvSpPr/>
          <p:nvPr/>
        </p:nvSpPr>
        <p:spPr>
          <a:xfrm>
            <a:off x="12718542" y="1441017"/>
            <a:ext cx="5569585" cy="8843010"/>
          </a:xfrm>
          <a:custGeom>
            <a:rect b="b" l="l" r="r" t="t"/>
            <a:pathLst>
              <a:path extrusionOk="0" h="8843010" w="5569584">
                <a:moveTo>
                  <a:pt x="5569445" y="8499538"/>
                </a:moveTo>
                <a:lnTo>
                  <a:pt x="5560796" y="8499538"/>
                </a:lnTo>
                <a:lnTo>
                  <a:pt x="5469636" y="8524938"/>
                </a:lnTo>
                <a:lnTo>
                  <a:pt x="5423763" y="8524938"/>
                </a:lnTo>
                <a:lnTo>
                  <a:pt x="5331460" y="8550338"/>
                </a:lnTo>
                <a:lnTo>
                  <a:pt x="5285041" y="8550338"/>
                </a:lnTo>
                <a:lnTo>
                  <a:pt x="5238432" y="8563038"/>
                </a:lnTo>
                <a:lnTo>
                  <a:pt x="5191645" y="8563038"/>
                </a:lnTo>
                <a:lnTo>
                  <a:pt x="5144694" y="8575738"/>
                </a:lnTo>
                <a:lnTo>
                  <a:pt x="5050282" y="8575738"/>
                </a:lnTo>
                <a:lnTo>
                  <a:pt x="5002835" y="8588438"/>
                </a:lnTo>
                <a:lnTo>
                  <a:pt x="4763287" y="8588438"/>
                </a:lnTo>
                <a:lnTo>
                  <a:pt x="4714938" y="8601138"/>
                </a:lnTo>
                <a:lnTo>
                  <a:pt x="4666589" y="8588438"/>
                </a:lnTo>
                <a:lnTo>
                  <a:pt x="4427042" y="8588438"/>
                </a:lnTo>
                <a:lnTo>
                  <a:pt x="4379595" y="8575738"/>
                </a:lnTo>
                <a:lnTo>
                  <a:pt x="4285183" y="8575738"/>
                </a:lnTo>
                <a:lnTo>
                  <a:pt x="4238231" y="8563038"/>
                </a:lnTo>
                <a:lnTo>
                  <a:pt x="4191444" y="8563038"/>
                </a:lnTo>
                <a:lnTo>
                  <a:pt x="4144848" y="8550338"/>
                </a:lnTo>
                <a:lnTo>
                  <a:pt x="4098417" y="8550338"/>
                </a:lnTo>
                <a:lnTo>
                  <a:pt x="4006113" y="8524938"/>
                </a:lnTo>
                <a:lnTo>
                  <a:pt x="3960241" y="8524938"/>
                </a:lnTo>
                <a:lnTo>
                  <a:pt x="3823792" y="8486838"/>
                </a:lnTo>
                <a:lnTo>
                  <a:pt x="3778707" y="8486838"/>
                </a:lnTo>
                <a:lnTo>
                  <a:pt x="3512655" y="8410638"/>
                </a:lnTo>
                <a:lnTo>
                  <a:pt x="3469094" y="8385238"/>
                </a:lnTo>
                <a:lnTo>
                  <a:pt x="3297148" y="8334438"/>
                </a:lnTo>
                <a:lnTo>
                  <a:pt x="3254756" y="8309038"/>
                </a:lnTo>
                <a:lnTo>
                  <a:pt x="3212617" y="8296338"/>
                </a:lnTo>
                <a:lnTo>
                  <a:pt x="3170720" y="8270938"/>
                </a:lnTo>
                <a:lnTo>
                  <a:pt x="3129089" y="8258238"/>
                </a:lnTo>
                <a:lnTo>
                  <a:pt x="3087713" y="8232838"/>
                </a:lnTo>
                <a:lnTo>
                  <a:pt x="3046590" y="8220138"/>
                </a:lnTo>
                <a:lnTo>
                  <a:pt x="3005734" y="8194738"/>
                </a:lnTo>
                <a:lnTo>
                  <a:pt x="2965145" y="8182038"/>
                </a:lnTo>
                <a:lnTo>
                  <a:pt x="2924822" y="8156638"/>
                </a:lnTo>
                <a:lnTo>
                  <a:pt x="2884779" y="8143938"/>
                </a:lnTo>
                <a:lnTo>
                  <a:pt x="2766326" y="8067738"/>
                </a:lnTo>
                <a:lnTo>
                  <a:pt x="2727414" y="8055038"/>
                </a:lnTo>
                <a:lnTo>
                  <a:pt x="2688780" y="8029638"/>
                </a:lnTo>
                <a:lnTo>
                  <a:pt x="2574696" y="7953438"/>
                </a:lnTo>
                <a:lnTo>
                  <a:pt x="2463342" y="7877238"/>
                </a:lnTo>
                <a:lnTo>
                  <a:pt x="2354821" y="7801038"/>
                </a:lnTo>
                <a:lnTo>
                  <a:pt x="2319299" y="7762938"/>
                </a:lnTo>
                <a:lnTo>
                  <a:pt x="2249220" y="7712138"/>
                </a:lnTo>
                <a:lnTo>
                  <a:pt x="2180501" y="7661338"/>
                </a:lnTo>
                <a:lnTo>
                  <a:pt x="2146643" y="7623238"/>
                </a:lnTo>
                <a:lnTo>
                  <a:pt x="2113140" y="7597838"/>
                </a:lnTo>
                <a:lnTo>
                  <a:pt x="2079980" y="7559738"/>
                </a:lnTo>
                <a:lnTo>
                  <a:pt x="2014728" y="7508938"/>
                </a:lnTo>
                <a:lnTo>
                  <a:pt x="1982635" y="7470838"/>
                </a:lnTo>
                <a:lnTo>
                  <a:pt x="1950897" y="7445438"/>
                </a:lnTo>
                <a:lnTo>
                  <a:pt x="1919541" y="7407338"/>
                </a:lnTo>
                <a:lnTo>
                  <a:pt x="1888540" y="7381938"/>
                </a:lnTo>
                <a:lnTo>
                  <a:pt x="1857921" y="7343838"/>
                </a:lnTo>
                <a:lnTo>
                  <a:pt x="1827682" y="7305738"/>
                </a:lnTo>
                <a:lnTo>
                  <a:pt x="1797812" y="7280338"/>
                </a:lnTo>
                <a:lnTo>
                  <a:pt x="1768322" y="7242238"/>
                </a:lnTo>
                <a:lnTo>
                  <a:pt x="1739226" y="7204138"/>
                </a:lnTo>
                <a:lnTo>
                  <a:pt x="1710524" y="7178738"/>
                </a:lnTo>
                <a:lnTo>
                  <a:pt x="1682203" y="7140638"/>
                </a:lnTo>
                <a:lnTo>
                  <a:pt x="1654289" y="7102538"/>
                </a:lnTo>
                <a:lnTo>
                  <a:pt x="1626768" y="7064438"/>
                </a:lnTo>
                <a:lnTo>
                  <a:pt x="1599653" y="7039038"/>
                </a:lnTo>
                <a:lnTo>
                  <a:pt x="1572945" y="7000938"/>
                </a:lnTo>
                <a:lnTo>
                  <a:pt x="1546644" y="6962838"/>
                </a:lnTo>
                <a:lnTo>
                  <a:pt x="1520761" y="6924738"/>
                </a:lnTo>
                <a:lnTo>
                  <a:pt x="1495285" y="6886638"/>
                </a:lnTo>
                <a:lnTo>
                  <a:pt x="1470240" y="6848538"/>
                </a:lnTo>
                <a:lnTo>
                  <a:pt x="1445615" y="6810438"/>
                </a:lnTo>
                <a:lnTo>
                  <a:pt x="1421409" y="6772338"/>
                </a:lnTo>
                <a:lnTo>
                  <a:pt x="1397647" y="6734238"/>
                </a:lnTo>
                <a:lnTo>
                  <a:pt x="1374305" y="6696138"/>
                </a:lnTo>
                <a:lnTo>
                  <a:pt x="1351407" y="6658038"/>
                </a:lnTo>
                <a:lnTo>
                  <a:pt x="1328953" y="6619938"/>
                </a:lnTo>
                <a:lnTo>
                  <a:pt x="1306944" y="6581838"/>
                </a:lnTo>
                <a:lnTo>
                  <a:pt x="1285379" y="6543738"/>
                </a:lnTo>
                <a:lnTo>
                  <a:pt x="1264259" y="6492938"/>
                </a:lnTo>
                <a:lnTo>
                  <a:pt x="1243596" y="6454838"/>
                </a:lnTo>
                <a:lnTo>
                  <a:pt x="1223403" y="6416738"/>
                </a:lnTo>
                <a:lnTo>
                  <a:pt x="1203655" y="6378638"/>
                </a:lnTo>
                <a:lnTo>
                  <a:pt x="1184376" y="6340538"/>
                </a:lnTo>
                <a:lnTo>
                  <a:pt x="1165567" y="6289738"/>
                </a:lnTo>
                <a:lnTo>
                  <a:pt x="1147229" y="6251638"/>
                </a:lnTo>
                <a:lnTo>
                  <a:pt x="1129360" y="6213538"/>
                </a:lnTo>
                <a:lnTo>
                  <a:pt x="1111973" y="6162738"/>
                </a:lnTo>
                <a:lnTo>
                  <a:pt x="1095070" y="6124638"/>
                </a:lnTo>
                <a:lnTo>
                  <a:pt x="1078649" y="6086538"/>
                </a:lnTo>
                <a:lnTo>
                  <a:pt x="1062723" y="6035738"/>
                </a:lnTo>
                <a:lnTo>
                  <a:pt x="1047280" y="5997638"/>
                </a:lnTo>
                <a:lnTo>
                  <a:pt x="1032332" y="5959538"/>
                </a:lnTo>
                <a:lnTo>
                  <a:pt x="1017892" y="5908738"/>
                </a:lnTo>
                <a:lnTo>
                  <a:pt x="1003947" y="5870638"/>
                </a:lnTo>
                <a:lnTo>
                  <a:pt x="990511" y="5819838"/>
                </a:lnTo>
                <a:lnTo>
                  <a:pt x="977569" y="5781738"/>
                </a:lnTo>
                <a:lnTo>
                  <a:pt x="965161" y="5730938"/>
                </a:lnTo>
                <a:lnTo>
                  <a:pt x="953249" y="5692838"/>
                </a:lnTo>
                <a:lnTo>
                  <a:pt x="941870" y="5642038"/>
                </a:lnTo>
                <a:lnTo>
                  <a:pt x="930998" y="5603938"/>
                </a:lnTo>
                <a:lnTo>
                  <a:pt x="920661" y="5553138"/>
                </a:lnTo>
                <a:lnTo>
                  <a:pt x="910856" y="5515038"/>
                </a:lnTo>
                <a:lnTo>
                  <a:pt x="901585" y="5464238"/>
                </a:lnTo>
                <a:lnTo>
                  <a:pt x="892848" y="5413438"/>
                </a:lnTo>
                <a:lnTo>
                  <a:pt x="884643" y="5375338"/>
                </a:lnTo>
                <a:lnTo>
                  <a:pt x="876985" y="5324538"/>
                </a:lnTo>
                <a:lnTo>
                  <a:pt x="869873" y="5273738"/>
                </a:lnTo>
                <a:lnTo>
                  <a:pt x="863307" y="5235638"/>
                </a:lnTo>
                <a:lnTo>
                  <a:pt x="857300" y="5184838"/>
                </a:lnTo>
                <a:lnTo>
                  <a:pt x="851852" y="5134038"/>
                </a:lnTo>
                <a:lnTo>
                  <a:pt x="846950" y="5095938"/>
                </a:lnTo>
                <a:lnTo>
                  <a:pt x="842619" y="5045138"/>
                </a:lnTo>
                <a:lnTo>
                  <a:pt x="838860" y="4994338"/>
                </a:lnTo>
                <a:lnTo>
                  <a:pt x="835660" y="4943538"/>
                </a:lnTo>
                <a:lnTo>
                  <a:pt x="833043" y="4905438"/>
                </a:lnTo>
                <a:lnTo>
                  <a:pt x="830999" y="4854638"/>
                </a:lnTo>
                <a:lnTo>
                  <a:pt x="829525" y="4803838"/>
                </a:lnTo>
                <a:lnTo>
                  <a:pt x="828649" y="4753038"/>
                </a:lnTo>
                <a:lnTo>
                  <a:pt x="828357" y="4714938"/>
                </a:lnTo>
                <a:lnTo>
                  <a:pt x="0" y="4714938"/>
                </a:lnTo>
                <a:lnTo>
                  <a:pt x="241" y="4753038"/>
                </a:lnTo>
                <a:lnTo>
                  <a:pt x="965" y="4803838"/>
                </a:lnTo>
                <a:lnTo>
                  <a:pt x="2184" y="4854638"/>
                </a:lnTo>
                <a:lnTo>
                  <a:pt x="3886" y="4905438"/>
                </a:lnTo>
                <a:lnTo>
                  <a:pt x="6057" y="4943538"/>
                </a:lnTo>
                <a:lnTo>
                  <a:pt x="8712" y="4994338"/>
                </a:lnTo>
                <a:lnTo>
                  <a:pt x="11836" y="5045138"/>
                </a:lnTo>
                <a:lnTo>
                  <a:pt x="15430" y="5095938"/>
                </a:lnTo>
                <a:lnTo>
                  <a:pt x="19507" y="5134038"/>
                </a:lnTo>
                <a:lnTo>
                  <a:pt x="24041" y="5184838"/>
                </a:lnTo>
                <a:lnTo>
                  <a:pt x="29044" y="5235638"/>
                </a:lnTo>
                <a:lnTo>
                  <a:pt x="34505" y="5286438"/>
                </a:lnTo>
                <a:lnTo>
                  <a:pt x="40436" y="5324538"/>
                </a:lnTo>
                <a:lnTo>
                  <a:pt x="46812" y="5375338"/>
                </a:lnTo>
                <a:lnTo>
                  <a:pt x="53657" y="5426138"/>
                </a:lnTo>
                <a:lnTo>
                  <a:pt x="60947" y="5464238"/>
                </a:lnTo>
                <a:lnTo>
                  <a:pt x="68694" y="5515038"/>
                </a:lnTo>
                <a:lnTo>
                  <a:pt x="76885" y="5565838"/>
                </a:lnTo>
                <a:lnTo>
                  <a:pt x="85534" y="5603938"/>
                </a:lnTo>
                <a:lnTo>
                  <a:pt x="94615" y="5654738"/>
                </a:lnTo>
                <a:lnTo>
                  <a:pt x="104140" y="5692838"/>
                </a:lnTo>
                <a:lnTo>
                  <a:pt x="114109" y="5743638"/>
                </a:lnTo>
                <a:lnTo>
                  <a:pt x="124523" y="5794438"/>
                </a:lnTo>
                <a:lnTo>
                  <a:pt x="135356" y="5832538"/>
                </a:lnTo>
                <a:lnTo>
                  <a:pt x="146634" y="5883338"/>
                </a:lnTo>
                <a:lnTo>
                  <a:pt x="158330" y="5921438"/>
                </a:lnTo>
                <a:lnTo>
                  <a:pt x="170472" y="5972238"/>
                </a:lnTo>
                <a:lnTo>
                  <a:pt x="183019" y="6010338"/>
                </a:lnTo>
                <a:lnTo>
                  <a:pt x="195999" y="6061138"/>
                </a:lnTo>
                <a:lnTo>
                  <a:pt x="209410" y="6099238"/>
                </a:lnTo>
                <a:lnTo>
                  <a:pt x="223227" y="6150038"/>
                </a:lnTo>
                <a:lnTo>
                  <a:pt x="237464" y="6188138"/>
                </a:lnTo>
                <a:lnTo>
                  <a:pt x="252120" y="6238938"/>
                </a:lnTo>
                <a:lnTo>
                  <a:pt x="267182" y="6277038"/>
                </a:lnTo>
                <a:lnTo>
                  <a:pt x="282651" y="6315138"/>
                </a:lnTo>
                <a:lnTo>
                  <a:pt x="298538" y="6365938"/>
                </a:lnTo>
                <a:lnTo>
                  <a:pt x="314820" y="6404038"/>
                </a:lnTo>
                <a:lnTo>
                  <a:pt x="331508" y="6454838"/>
                </a:lnTo>
                <a:lnTo>
                  <a:pt x="348589" y="6492938"/>
                </a:lnTo>
                <a:lnTo>
                  <a:pt x="366077" y="6531038"/>
                </a:lnTo>
                <a:lnTo>
                  <a:pt x="383959" y="6569138"/>
                </a:lnTo>
                <a:lnTo>
                  <a:pt x="402234" y="6619938"/>
                </a:lnTo>
                <a:lnTo>
                  <a:pt x="420903" y="6658038"/>
                </a:lnTo>
                <a:lnTo>
                  <a:pt x="439953" y="6696138"/>
                </a:lnTo>
                <a:lnTo>
                  <a:pt x="459397" y="6746938"/>
                </a:lnTo>
                <a:lnTo>
                  <a:pt x="479221" y="6785038"/>
                </a:lnTo>
                <a:lnTo>
                  <a:pt x="499427" y="6823138"/>
                </a:lnTo>
                <a:lnTo>
                  <a:pt x="520014" y="6861238"/>
                </a:lnTo>
                <a:lnTo>
                  <a:pt x="540969" y="6899338"/>
                </a:lnTo>
                <a:lnTo>
                  <a:pt x="562305" y="6937438"/>
                </a:lnTo>
                <a:lnTo>
                  <a:pt x="584022" y="6988238"/>
                </a:lnTo>
                <a:lnTo>
                  <a:pt x="606094" y="7026338"/>
                </a:lnTo>
                <a:lnTo>
                  <a:pt x="628548" y="7064438"/>
                </a:lnTo>
                <a:lnTo>
                  <a:pt x="651357" y="7102538"/>
                </a:lnTo>
                <a:lnTo>
                  <a:pt x="674535" y="7140638"/>
                </a:lnTo>
                <a:lnTo>
                  <a:pt x="698068" y="7178738"/>
                </a:lnTo>
                <a:lnTo>
                  <a:pt x="721956" y="7216838"/>
                </a:lnTo>
                <a:lnTo>
                  <a:pt x="746213" y="7254938"/>
                </a:lnTo>
                <a:lnTo>
                  <a:pt x="770813" y="7293038"/>
                </a:lnTo>
                <a:lnTo>
                  <a:pt x="795769" y="7331138"/>
                </a:lnTo>
                <a:lnTo>
                  <a:pt x="821080" y="7369238"/>
                </a:lnTo>
                <a:lnTo>
                  <a:pt x="846734" y="7407338"/>
                </a:lnTo>
                <a:lnTo>
                  <a:pt x="872718" y="7445438"/>
                </a:lnTo>
                <a:lnTo>
                  <a:pt x="899058" y="7483538"/>
                </a:lnTo>
                <a:lnTo>
                  <a:pt x="925741" y="7508938"/>
                </a:lnTo>
                <a:lnTo>
                  <a:pt x="952754" y="7547038"/>
                </a:lnTo>
                <a:lnTo>
                  <a:pt x="980109" y="7585138"/>
                </a:lnTo>
                <a:lnTo>
                  <a:pt x="1007783" y="7623238"/>
                </a:lnTo>
                <a:lnTo>
                  <a:pt x="1035799" y="7661338"/>
                </a:lnTo>
                <a:lnTo>
                  <a:pt x="1064145" y="7686738"/>
                </a:lnTo>
                <a:lnTo>
                  <a:pt x="1092809" y="7724838"/>
                </a:lnTo>
                <a:lnTo>
                  <a:pt x="1121803" y="7762938"/>
                </a:lnTo>
                <a:lnTo>
                  <a:pt x="1151115" y="7801038"/>
                </a:lnTo>
                <a:lnTo>
                  <a:pt x="1180744" y="7826438"/>
                </a:lnTo>
                <a:lnTo>
                  <a:pt x="1210691" y="7864538"/>
                </a:lnTo>
                <a:lnTo>
                  <a:pt x="1240955" y="7902638"/>
                </a:lnTo>
                <a:lnTo>
                  <a:pt x="1271524" y="7928038"/>
                </a:lnTo>
                <a:lnTo>
                  <a:pt x="1302410" y="7966138"/>
                </a:lnTo>
                <a:lnTo>
                  <a:pt x="1333601" y="7991538"/>
                </a:lnTo>
                <a:lnTo>
                  <a:pt x="1365084" y="8029638"/>
                </a:lnTo>
                <a:lnTo>
                  <a:pt x="1396885" y="8055038"/>
                </a:lnTo>
                <a:lnTo>
                  <a:pt x="1428991" y="8093138"/>
                </a:lnTo>
                <a:lnTo>
                  <a:pt x="1461376" y="8118538"/>
                </a:lnTo>
                <a:lnTo>
                  <a:pt x="1494066" y="8156638"/>
                </a:lnTo>
                <a:lnTo>
                  <a:pt x="1560334" y="8207438"/>
                </a:lnTo>
                <a:lnTo>
                  <a:pt x="1593900" y="8245538"/>
                </a:lnTo>
                <a:lnTo>
                  <a:pt x="1661883" y="8296338"/>
                </a:lnTo>
                <a:lnTo>
                  <a:pt x="1696300" y="8334438"/>
                </a:lnTo>
                <a:lnTo>
                  <a:pt x="1801202" y="8410638"/>
                </a:lnTo>
                <a:lnTo>
                  <a:pt x="1836724" y="8448738"/>
                </a:lnTo>
                <a:lnTo>
                  <a:pt x="1944890" y="8524938"/>
                </a:lnTo>
                <a:lnTo>
                  <a:pt x="2092782" y="8626538"/>
                </a:lnTo>
                <a:lnTo>
                  <a:pt x="2244737" y="8728138"/>
                </a:lnTo>
                <a:lnTo>
                  <a:pt x="2283345" y="8753538"/>
                </a:lnTo>
                <a:lnTo>
                  <a:pt x="2322195" y="8766238"/>
                </a:lnTo>
                <a:lnTo>
                  <a:pt x="2400604" y="8817038"/>
                </a:lnTo>
                <a:lnTo>
                  <a:pt x="2440711" y="8842438"/>
                </a:lnTo>
                <a:lnTo>
                  <a:pt x="5569445" y="8842438"/>
                </a:lnTo>
                <a:lnTo>
                  <a:pt x="5569445" y="8601138"/>
                </a:lnTo>
                <a:lnTo>
                  <a:pt x="5569445" y="8499538"/>
                </a:lnTo>
                <a:close/>
              </a:path>
              <a:path extrusionOk="0" h="8843010" w="5569584">
                <a:moveTo>
                  <a:pt x="5569445" y="4714938"/>
                </a:moveTo>
                <a:lnTo>
                  <a:pt x="5482590" y="4714938"/>
                </a:lnTo>
                <a:lnTo>
                  <a:pt x="5481078" y="4753038"/>
                </a:lnTo>
                <a:lnTo>
                  <a:pt x="5476608" y="4803838"/>
                </a:lnTo>
                <a:lnTo>
                  <a:pt x="5469267" y="4854638"/>
                </a:lnTo>
                <a:lnTo>
                  <a:pt x="5459146" y="4892738"/>
                </a:lnTo>
                <a:lnTo>
                  <a:pt x="5446344" y="4943538"/>
                </a:lnTo>
                <a:lnTo>
                  <a:pt x="5430939" y="4981638"/>
                </a:lnTo>
                <a:lnTo>
                  <a:pt x="5413019" y="5032438"/>
                </a:lnTo>
                <a:lnTo>
                  <a:pt x="5392674" y="5070538"/>
                </a:lnTo>
                <a:lnTo>
                  <a:pt x="5370004" y="5108638"/>
                </a:lnTo>
                <a:lnTo>
                  <a:pt x="5345087" y="5146738"/>
                </a:lnTo>
                <a:lnTo>
                  <a:pt x="5318023" y="5184838"/>
                </a:lnTo>
                <a:lnTo>
                  <a:pt x="5288902" y="5222938"/>
                </a:lnTo>
                <a:lnTo>
                  <a:pt x="5257800" y="5248338"/>
                </a:lnTo>
                <a:lnTo>
                  <a:pt x="5224818" y="5286438"/>
                </a:lnTo>
                <a:lnTo>
                  <a:pt x="5190058" y="5311838"/>
                </a:lnTo>
                <a:lnTo>
                  <a:pt x="5153571" y="5337238"/>
                </a:lnTo>
                <a:lnTo>
                  <a:pt x="5115484" y="5362638"/>
                </a:lnTo>
                <a:lnTo>
                  <a:pt x="5075885" y="5388038"/>
                </a:lnTo>
                <a:lnTo>
                  <a:pt x="5034839" y="5400738"/>
                </a:lnTo>
                <a:lnTo>
                  <a:pt x="4992446" y="5426138"/>
                </a:lnTo>
                <a:lnTo>
                  <a:pt x="4904003" y="5451538"/>
                </a:lnTo>
                <a:lnTo>
                  <a:pt x="4858118" y="5464238"/>
                </a:lnTo>
                <a:lnTo>
                  <a:pt x="4811255" y="5464238"/>
                </a:lnTo>
                <a:lnTo>
                  <a:pt x="4763503" y="5476938"/>
                </a:lnTo>
                <a:lnTo>
                  <a:pt x="4666361" y="5476938"/>
                </a:lnTo>
                <a:lnTo>
                  <a:pt x="4618583" y="5464238"/>
                </a:lnTo>
                <a:lnTo>
                  <a:pt x="4571708" y="5464238"/>
                </a:lnTo>
                <a:lnTo>
                  <a:pt x="4525810" y="5451538"/>
                </a:lnTo>
                <a:lnTo>
                  <a:pt x="4437329" y="5426138"/>
                </a:lnTo>
                <a:lnTo>
                  <a:pt x="4394924" y="5400738"/>
                </a:lnTo>
                <a:lnTo>
                  <a:pt x="4353865" y="5388038"/>
                </a:lnTo>
                <a:lnTo>
                  <a:pt x="4314241" y="5362638"/>
                </a:lnTo>
                <a:lnTo>
                  <a:pt x="4276141" y="5337238"/>
                </a:lnTo>
                <a:lnTo>
                  <a:pt x="4239653" y="5311838"/>
                </a:lnTo>
                <a:lnTo>
                  <a:pt x="4204868" y="5286438"/>
                </a:lnTo>
                <a:lnTo>
                  <a:pt x="4171873" y="5248338"/>
                </a:lnTo>
                <a:lnTo>
                  <a:pt x="4140758" y="5222938"/>
                </a:lnTo>
                <a:lnTo>
                  <a:pt x="4111625" y="5184838"/>
                </a:lnTo>
                <a:lnTo>
                  <a:pt x="4084548" y="5146738"/>
                </a:lnTo>
                <a:lnTo>
                  <a:pt x="4059618" y="5108638"/>
                </a:lnTo>
                <a:lnTo>
                  <a:pt x="4036949" y="5070538"/>
                </a:lnTo>
                <a:lnTo>
                  <a:pt x="4016591" y="5032438"/>
                </a:lnTo>
                <a:lnTo>
                  <a:pt x="3998671" y="4981638"/>
                </a:lnTo>
                <a:lnTo>
                  <a:pt x="3983253" y="4943538"/>
                </a:lnTo>
                <a:lnTo>
                  <a:pt x="3970439" y="4892738"/>
                </a:lnTo>
                <a:lnTo>
                  <a:pt x="3960317" y="4854638"/>
                </a:lnTo>
                <a:lnTo>
                  <a:pt x="3952976" y="4803838"/>
                </a:lnTo>
                <a:lnTo>
                  <a:pt x="3948493" y="4753038"/>
                </a:lnTo>
                <a:lnTo>
                  <a:pt x="3946995" y="4714938"/>
                </a:lnTo>
                <a:lnTo>
                  <a:pt x="3097504" y="4714938"/>
                </a:lnTo>
                <a:lnTo>
                  <a:pt x="4714138" y="8169338"/>
                </a:lnTo>
                <a:lnTo>
                  <a:pt x="5569445" y="6340538"/>
                </a:lnTo>
                <a:lnTo>
                  <a:pt x="5569445" y="5476938"/>
                </a:lnTo>
                <a:lnTo>
                  <a:pt x="5569445" y="4714938"/>
                </a:lnTo>
                <a:close/>
              </a:path>
              <a:path extrusionOk="0" h="8843010" w="5569584">
                <a:moveTo>
                  <a:pt x="5569445" y="3073400"/>
                </a:moveTo>
                <a:lnTo>
                  <a:pt x="4714138" y="1244600"/>
                </a:lnTo>
                <a:lnTo>
                  <a:pt x="3097504" y="4711700"/>
                </a:lnTo>
                <a:lnTo>
                  <a:pt x="3946995" y="4711700"/>
                </a:lnTo>
                <a:lnTo>
                  <a:pt x="3948493" y="4660900"/>
                </a:lnTo>
                <a:lnTo>
                  <a:pt x="3952976" y="4610100"/>
                </a:lnTo>
                <a:lnTo>
                  <a:pt x="3960317" y="4559300"/>
                </a:lnTo>
                <a:lnTo>
                  <a:pt x="3970439" y="4521200"/>
                </a:lnTo>
                <a:lnTo>
                  <a:pt x="3983253" y="4470400"/>
                </a:lnTo>
                <a:lnTo>
                  <a:pt x="3998671" y="4432300"/>
                </a:lnTo>
                <a:lnTo>
                  <a:pt x="4016591" y="4394200"/>
                </a:lnTo>
                <a:lnTo>
                  <a:pt x="4036949" y="4343400"/>
                </a:lnTo>
                <a:lnTo>
                  <a:pt x="4059618" y="4305300"/>
                </a:lnTo>
                <a:lnTo>
                  <a:pt x="4084548" y="4267200"/>
                </a:lnTo>
                <a:lnTo>
                  <a:pt x="4111625" y="4229100"/>
                </a:lnTo>
                <a:lnTo>
                  <a:pt x="4140758" y="4203700"/>
                </a:lnTo>
                <a:lnTo>
                  <a:pt x="4171873" y="4165600"/>
                </a:lnTo>
                <a:lnTo>
                  <a:pt x="4204868" y="4140200"/>
                </a:lnTo>
                <a:lnTo>
                  <a:pt x="4239653" y="4102100"/>
                </a:lnTo>
                <a:lnTo>
                  <a:pt x="4276141" y="4076700"/>
                </a:lnTo>
                <a:lnTo>
                  <a:pt x="4314241" y="4051300"/>
                </a:lnTo>
                <a:lnTo>
                  <a:pt x="4353865" y="4025900"/>
                </a:lnTo>
                <a:lnTo>
                  <a:pt x="4394924" y="4013200"/>
                </a:lnTo>
                <a:lnTo>
                  <a:pt x="4437329" y="3987800"/>
                </a:lnTo>
                <a:lnTo>
                  <a:pt x="4480992" y="3975100"/>
                </a:lnTo>
                <a:lnTo>
                  <a:pt x="4571708" y="3949700"/>
                </a:lnTo>
                <a:lnTo>
                  <a:pt x="4618583" y="3949700"/>
                </a:lnTo>
                <a:lnTo>
                  <a:pt x="4666361" y="3937000"/>
                </a:lnTo>
                <a:lnTo>
                  <a:pt x="4763503" y="3937000"/>
                </a:lnTo>
                <a:lnTo>
                  <a:pt x="4811255" y="3949700"/>
                </a:lnTo>
                <a:lnTo>
                  <a:pt x="4858118" y="3949700"/>
                </a:lnTo>
                <a:lnTo>
                  <a:pt x="4948809" y="3975100"/>
                </a:lnTo>
                <a:lnTo>
                  <a:pt x="4992446" y="3987800"/>
                </a:lnTo>
                <a:lnTo>
                  <a:pt x="5034839" y="4013200"/>
                </a:lnTo>
                <a:lnTo>
                  <a:pt x="5075885" y="4025900"/>
                </a:lnTo>
                <a:lnTo>
                  <a:pt x="5115484" y="4051300"/>
                </a:lnTo>
                <a:lnTo>
                  <a:pt x="5153571" y="4076700"/>
                </a:lnTo>
                <a:lnTo>
                  <a:pt x="5190058" y="4102100"/>
                </a:lnTo>
                <a:lnTo>
                  <a:pt x="5224818" y="4140200"/>
                </a:lnTo>
                <a:lnTo>
                  <a:pt x="5257800" y="4165600"/>
                </a:lnTo>
                <a:lnTo>
                  <a:pt x="5288902" y="4203700"/>
                </a:lnTo>
                <a:lnTo>
                  <a:pt x="5318023" y="4229100"/>
                </a:lnTo>
                <a:lnTo>
                  <a:pt x="5345087" y="4267200"/>
                </a:lnTo>
                <a:lnTo>
                  <a:pt x="5370004" y="4305300"/>
                </a:lnTo>
                <a:lnTo>
                  <a:pt x="5392674" y="4343400"/>
                </a:lnTo>
                <a:lnTo>
                  <a:pt x="5413019" y="4394200"/>
                </a:lnTo>
                <a:lnTo>
                  <a:pt x="5430939" y="4432300"/>
                </a:lnTo>
                <a:lnTo>
                  <a:pt x="5446344" y="4470400"/>
                </a:lnTo>
                <a:lnTo>
                  <a:pt x="5459146" y="4521200"/>
                </a:lnTo>
                <a:lnTo>
                  <a:pt x="5469267" y="4559300"/>
                </a:lnTo>
                <a:lnTo>
                  <a:pt x="5476608" y="4610100"/>
                </a:lnTo>
                <a:lnTo>
                  <a:pt x="5481078" y="4660900"/>
                </a:lnTo>
                <a:lnTo>
                  <a:pt x="5482590" y="4711700"/>
                </a:lnTo>
                <a:lnTo>
                  <a:pt x="5569445" y="4711700"/>
                </a:lnTo>
                <a:lnTo>
                  <a:pt x="5569445" y="3937000"/>
                </a:lnTo>
                <a:lnTo>
                  <a:pt x="5569445" y="3073400"/>
                </a:lnTo>
                <a:close/>
              </a:path>
              <a:path extrusionOk="0" h="8843010" w="5569584">
                <a:moveTo>
                  <a:pt x="5569445" y="0"/>
                </a:moveTo>
                <a:lnTo>
                  <a:pt x="5051641" y="0"/>
                </a:lnTo>
                <a:lnTo>
                  <a:pt x="4715014" y="0"/>
                </a:lnTo>
                <a:lnTo>
                  <a:pt x="4378210" y="0"/>
                </a:lnTo>
                <a:lnTo>
                  <a:pt x="4330611" y="12700"/>
                </a:lnTo>
                <a:lnTo>
                  <a:pt x="4235805" y="12700"/>
                </a:lnTo>
                <a:lnTo>
                  <a:pt x="4188612" y="25400"/>
                </a:lnTo>
                <a:lnTo>
                  <a:pt x="4141559" y="25400"/>
                </a:lnTo>
                <a:lnTo>
                  <a:pt x="4094645" y="38100"/>
                </a:lnTo>
                <a:lnTo>
                  <a:pt x="4047871" y="38100"/>
                </a:lnTo>
                <a:lnTo>
                  <a:pt x="4001249" y="50800"/>
                </a:lnTo>
                <a:lnTo>
                  <a:pt x="3954780" y="50800"/>
                </a:lnTo>
                <a:lnTo>
                  <a:pt x="3862286" y="76200"/>
                </a:lnTo>
                <a:lnTo>
                  <a:pt x="3816273" y="76200"/>
                </a:lnTo>
                <a:lnTo>
                  <a:pt x="3724719" y="101600"/>
                </a:lnTo>
                <a:lnTo>
                  <a:pt x="3679190" y="101600"/>
                </a:lnTo>
                <a:lnTo>
                  <a:pt x="3189782" y="241300"/>
                </a:lnTo>
                <a:lnTo>
                  <a:pt x="3146387" y="266700"/>
                </a:lnTo>
                <a:lnTo>
                  <a:pt x="3017380" y="304800"/>
                </a:lnTo>
                <a:lnTo>
                  <a:pt x="2974771" y="330200"/>
                </a:lnTo>
                <a:lnTo>
                  <a:pt x="2890164" y="355600"/>
                </a:lnTo>
                <a:lnTo>
                  <a:pt x="2848178" y="381000"/>
                </a:lnTo>
                <a:lnTo>
                  <a:pt x="2806395" y="393700"/>
                </a:lnTo>
                <a:lnTo>
                  <a:pt x="2764815" y="419100"/>
                </a:lnTo>
                <a:lnTo>
                  <a:pt x="2723464" y="431800"/>
                </a:lnTo>
                <a:lnTo>
                  <a:pt x="2682329" y="457200"/>
                </a:lnTo>
                <a:lnTo>
                  <a:pt x="2641409" y="469900"/>
                </a:lnTo>
                <a:lnTo>
                  <a:pt x="2600706" y="495300"/>
                </a:lnTo>
                <a:lnTo>
                  <a:pt x="2560231" y="508000"/>
                </a:lnTo>
                <a:lnTo>
                  <a:pt x="2479954" y="558800"/>
                </a:lnTo>
                <a:lnTo>
                  <a:pt x="2440165" y="571500"/>
                </a:lnTo>
                <a:lnTo>
                  <a:pt x="2283345" y="673100"/>
                </a:lnTo>
                <a:lnTo>
                  <a:pt x="2244737" y="685800"/>
                </a:lnTo>
                <a:lnTo>
                  <a:pt x="2092782" y="787400"/>
                </a:lnTo>
                <a:lnTo>
                  <a:pt x="1944890" y="889000"/>
                </a:lnTo>
                <a:lnTo>
                  <a:pt x="1908568" y="914400"/>
                </a:lnTo>
                <a:lnTo>
                  <a:pt x="1872513" y="952500"/>
                </a:lnTo>
                <a:lnTo>
                  <a:pt x="1765960" y="1028700"/>
                </a:lnTo>
                <a:lnTo>
                  <a:pt x="1730984" y="1054100"/>
                </a:lnTo>
                <a:lnTo>
                  <a:pt x="1696300" y="1092200"/>
                </a:lnTo>
                <a:lnTo>
                  <a:pt x="1593900" y="1168400"/>
                </a:lnTo>
                <a:lnTo>
                  <a:pt x="1560334" y="1206500"/>
                </a:lnTo>
                <a:lnTo>
                  <a:pt x="1527060" y="1231900"/>
                </a:lnTo>
                <a:lnTo>
                  <a:pt x="1494066" y="1270000"/>
                </a:lnTo>
                <a:lnTo>
                  <a:pt x="1461376" y="1295400"/>
                </a:lnTo>
                <a:lnTo>
                  <a:pt x="1428991" y="1333500"/>
                </a:lnTo>
                <a:lnTo>
                  <a:pt x="1365084" y="1384300"/>
                </a:lnTo>
                <a:lnTo>
                  <a:pt x="1333601" y="1422400"/>
                </a:lnTo>
                <a:lnTo>
                  <a:pt x="1302410" y="1460500"/>
                </a:lnTo>
                <a:lnTo>
                  <a:pt x="1271524" y="1485900"/>
                </a:lnTo>
                <a:lnTo>
                  <a:pt x="1240955" y="1524000"/>
                </a:lnTo>
                <a:lnTo>
                  <a:pt x="1210691" y="1549400"/>
                </a:lnTo>
                <a:lnTo>
                  <a:pt x="1180744" y="1587500"/>
                </a:lnTo>
                <a:lnTo>
                  <a:pt x="1151115" y="1625600"/>
                </a:lnTo>
                <a:lnTo>
                  <a:pt x="1121803" y="1651000"/>
                </a:lnTo>
                <a:lnTo>
                  <a:pt x="1092809" y="1689100"/>
                </a:lnTo>
                <a:lnTo>
                  <a:pt x="1064145" y="1727200"/>
                </a:lnTo>
                <a:lnTo>
                  <a:pt x="1035799" y="1765300"/>
                </a:lnTo>
                <a:lnTo>
                  <a:pt x="1007783" y="1790700"/>
                </a:lnTo>
                <a:lnTo>
                  <a:pt x="980109" y="1828800"/>
                </a:lnTo>
                <a:lnTo>
                  <a:pt x="952754" y="1866900"/>
                </a:lnTo>
                <a:lnTo>
                  <a:pt x="925741" y="1905000"/>
                </a:lnTo>
                <a:lnTo>
                  <a:pt x="899058" y="1943100"/>
                </a:lnTo>
                <a:lnTo>
                  <a:pt x="872718" y="1981200"/>
                </a:lnTo>
                <a:lnTo>
                  <a:pt x="846734" y="2006600"/>
                </a:lnTo>
                <a:lnTo>
                  <a:pt x="821080" y="2044700"/>
                </a:lnTo>
                <a:lnTo>
                  <a:pt x="795769" y="2082800"/>
                </a:lnTo>
                <a:lnTo>
                  <a:pt x="770813" y="2120900"/>
                </a:lnTo>
                <a:lnTo>
                  <a:pt x="746213" y="2159000"/>
                </a:lnTo>
                <a:lnTo>
                  <a:pt x="721956" y="2197100"/>
                </a:lnTo>
                <a:lnTo>
                  <a:pt x="698068" y="2235200"/>
                </a:lnTo>
                <a:lnTo>
                  <a:pt x="674535" y="2273300"/>
                </a:lnTo>
                <a:lnTo>
                  <a:pt x="651357" y="2311400"/>
                </a:lnTo>
                <a:lnTo>
                  <a:pt x="628548" y="2349500"/>
                </a:lnTo>
                <a:lnTo>
                  <a:pt x="606094" y="2400300"/>
                </a:lnTo>
                <a:lnTo>
                  <a:pt x="584022" y="2438400"/>
                </a:lnTo>
                <a:lnTo>
                  <a:pt x="562305" y="2476500"/>
                </a:lnTo>
                <a:lnTo>
                  <a:pt x="540969" y="2514600"/>
                </a:lnTo>
                <a:lnTo>
                  <a:pt x="520014" y="2552700"/>
                </a:lnTo>
                <a:lnTo>
                  <a:pt x="499427" y="2590800"/>
                </a:lnTo>
                <a:lnTo>
                  <a:pt x="479221" y="2628900"/>
                </a:lnTo>
                <a:lnTo>
                  <a:pt x="459397" y="2679700"/>
                </a:lnTo>
                <a:lnTo>
                  <a:pt x="439953" y="2717800"/>
                </a:lnTo>
                <a:lnTo>
                  <a:pt x="420903" y="2755900"/>
                </a:lnTo>
                <a:lnTo>
                  <a:pt x="402234" y="2794000"/>
                </a:lnTo>
                <a:lnTo>
                  <a:pt x="383959" y="2844800"/>
                </a:lnTo>
                <a:lnTo>
                  <a:pt x="366077" y="2882900"/>
                </a:lnTo>
                <a:lnTo>
                  <a:pt x="348589" y="2921000"/>
                </a:lnTo>
                <a:lnTo>
                  <a:pt x="331508" y="2971800"/>
                </a:lnTo>
                <a:lnTo>
                  <a:pt x="314820" y="3009900"/>
                </a:lnTo>
                <a:lnTo>
                  <a:pt x="298538" y="3048000"/>
                </a:lnTo>
                <a:lnTo>
                  <a:pt x="282651" y="3098800"/>
                </a:lnTo>
                <a:lnTo>
                  <a:pt x="267182" y="3136900"/>
                </a:lnTo>
                <a:lnTo>
                  <a:pt x="252120" y="3187700"/>
                </a:lnTo>
                <a:lnTo>
                  <a:pt x="237464" y="3225800"/>
                </a:lnTo>
                <a:lnTo>
                  <a:pt x="223227" y="3276600"/>
                </a:lnTo>
                <a:lnTo>
                  <a:pt x="209410" y="3314700"/>
                </a:lnTo>
                <a:lnTo>
                  <a:pt x="195999" y="3352800"/>
                </a:lnTo>
                <a:lnTo>
                  <a:pt x="183019" y="3403600"/>
                </a:lnTo>
                <a:lnTo>
                  <a:pt x="170472" y="3441700"/>
                </a:lnTo>
                <a:lnTo>
                  <a:pt x="158330" y="3492500"/>
                </a:lnTo>
                <a:lnTo>
                  <a:pt x="146634" y="3543300"/>
                </a:lnTo>
                <a:lnTo>
                  <a:pt x="135356" y="3581400"/>
                </a:lnTo>
                <a:lnTo>
                  <a:pt x="124523" y="3632200"/>
                </a:lnTo>
                <a:lnTo>
                  <a:pt x="114109" y="3670300"/>
                </a:lnTo>
                <a:lnTo>
                  <a:pt x="104140" y="3721100"/>
                </a:lnTo>
                <a:lnTo>
                  <a:pt x="94615" y="3759200"/>
                </a:lnTo>
                <a:lnTo>
                  <a:pt x="85534" y="3810000"/>
                </a:lnTo>
                <a:lnTo>
                  <a:pt x="76885" y="3860800"/>
                </a:lnTo>
                <a:lnTo>
                  <a:pt x="68694" y="3898900"/>
                </a:lnTo>
                <a:lnTo>
                  <a:pt x="60947" y="3949700"/>
                </a:lnTo>
                <a:lnTo>
                  <a:pt x="53657" y="4000500"/>
                </a:lnTo>
                <a:lnTo>
                  <a:pt x="46812" y="4038600"/>
                </a:lnTo>
                <a:lnTo>
                  <a:pt x="40436" y="4089400"/>
                </a:lnTo>
                <a:lnTo>
                  <a:pt x="34505" y="4140200"/>
                </a:lnTo>
                <a:lnTo>
                  <a:pt x="29044" y="4178300"/>
                </a:lnTo>
                <a:lnTo>
                  <a:pt x="24041" y="4229100"/>
                </a:lnTo>
                <a:lnTo>
                  <a:pt x="19507" y="4279900"/>
                </a:lnTo>
                <a:lnTo>
                  <a:pt x="15430" y="4318000"/>
                </a:lnTo>
                <a:lnTo>
                  <a:pt x="11836" y="4368800"/>
                </a:lnTo>
                <a:lnTo>
                  <a:pt x="8712" y="4419600"/>
                </a:lnTo>
                <a:lnTo>
                  <a:pt x="6057" y="4470400"/>
                </a:lnTo>
                <a:lnTo>
                  <a:pt x="3886" y="4521200"/>
                </a:lnTo>
                <a:lnTo>
                  <a:pt x="2184" y="4559300"/>
                </a:lnTo>
                <a:lnTo>
                  <a:pt x="965" y="4610100"/>
                </a:lnTo>
                <a:lnTo>
                  <a:pt x="241" y="4660900"/>
                </a:lnTo>
                <a:lnTo>
                  <a:pt x="0" y="4711700"/>
                </a:lnTo>
                <a:lnTo>
                  <a:pt x="828357" y="4711700"/>
                </a:lnTo>
                <a:lnTo>
                  <a:pt x="828649" y="4660900"/>
                </a:lnTo>
                <a:lnTo>
                  <a:pt x="829525" y="4610100"/>
                </a:lnTo>
                <a:lnTo>
                  <a:pt x="830999" y="4559300"/>
                </a:lnTo>
                <a:lnTo>
                  <a:pt x="833043" y="4521200"/>
                </a:lnTo>
                <a:lnTo>
                  <a:pt x="835660" y="4470400"/>
                </a:lnTo>
                <a:lnTo>
                  <a:pt x="838860" y="4419600"/>
                </a:lnTo>
                <a:lnTo>
                  <a:pt x="842619" y="4368800"/>
                </a:lnTo>
                <a:lnTo>
                  <a:pt x="846950" y="4330700"/>
                </a:lnTo>
                <a:lnTo>
                  <a:pt x="851852" y="4279900"/>
                </a:lnTo>
                <a:lnTo>
                  <a:pt x="857300" y="4229100"/>
                </a:lnTo>
                <a:lnTo>
                  <a:pt x="863307" y="4191000"/>
                </a:lnTo>
                <a:lnTo>
                  <a:pt x="869873" y="4140200"/>
                </a:lnTo>
                <a:lnTo>
                  <a:pt x="876985" y="4089400"/>
                </a:lnTo>
                <a:lnTo>
                  <a:pt x="884643" y="4051300"/>
                </a:lnTo>
                <a:lnTo>
                  <a:pt x="892848" y="4000500"/>
                </a:lnTo>
                <a:lnTo>
                  <a:pt x="901585" y="3949700"/>
                </a:lnTo>
                <a:lnTo>
                  <a:pt x="910856" y="3911600"/>
                </a:lnTo>
                <a:lnTo>
                  <a:pt x="920661" y="3860800"/>
                </a:lnTo>
                <a:lnTo>
                  <a:pt x="930998" y="3822700"/>
                </a:lnTo>
                <a:lnTo>
                  <a:pt x="941870" y="3771900"/>
                </a:lnTo>
                <a:lnTo>
                  <a:pt x="953249" y="3721100"/>
                </a:lnTo>
                <a:lnTo>
                  <a:pt x="965161" y="3683000"/>
                </a:lnTo>
                <a:lnTo>
                  <a:pt x="977569" y="3632200"/>
                </a:lnTo>
                <a:lnTo>
                  <a:pt x="990511" y="3594100"/>
                </a:lnTo>
                <a:lnTo>
                  <a:pt x="1003947" y="3556000"/>
                </a:lnTo>
                <a:lnTo>
                  <a:pt x="1017892" y="3505200"/>
                </a:lnTo>
                <a:lnTo>
                  <a:pt x="1032332" y="3467100"/>
                </a:lnTo>
                <a:lnTo>
                  <a:pt x="1047280" y="3416300"/>
                </a:lnTo>
                <a:lnTo>
                  <a:pt x="1062723" y="3378200"/>
                </a:lnTo>
                <a:lnTo>
                  <a:pt x="1078649" y="3327400"/>
                </a:lnTo>
                <a:lnTo>
                  <a:pt x="1095070" y="3289300"/>
                </a:lnTo>
                <a:lnTo>
                  <a:pt x="1111973" y="3251200"/>
                </a:lnTo>
                <a:lnTo>
                  <a:pt x="1129360" y="3200400"/>
                </a:lnTo>
                <a:lnTo>
                  <a:pt x="1147229" y="3162300"/>
                </a:lnTo>
                <a:lnTo>
                  <a:pt x="1165567" y="3124200"/>
                </a:lnTo>
                <a:lnTo>
                  <a:pt x="1184376" y="3086100"/>
                </a:lnTo>
                <a:lnTo>
                  <a:pt x="1203655" y="3035300"/>
                </a:lnTo>
                <a:lnTo>
                  <a:pt x="1223403" y="2997200"/>
                </a:lnTo>
                <a:lnTo>
                  <a:pt x="1243596" y="2959100"/>
                </a:lnTo>
                <a:lnTo>
                  <a:pt x="1264259" y="2921000"/>
                </a:lnTo>
                <a:lnTo>
                  <a:pt x="1285379" y="2882900"/>
                </a:lnTo>
                <a:lnTo>
                  <a:pt x="1306944" y="2844800"/>
                </a:lnTo>
                <a:lnTo>
                  <a:pt x="1328953" y="2794000"/>
                </a:lnTo>
                <a:lnTo>
                  <a:pt x="1351407" y="2755900"/>
                </a:lnTo>
                <a:lnTo>
                  <a:pt x="1374305" y="2717800"/>
                </a:lnTo>
                <a:lnTo>
                  <a:pt x="1397647" y="2679700"/>
                </a:lnTo>
                <a:lnTo>
                  <a:pt x="1421409" y="2641600"/>
                </a:lnTo>
                <a:lnTo>
                  <a:pt x="1445615" y="2603500"/>
                </a:lnTo>
                <a:lnTo>
                  <a:pt x="1470240" y="2565400"/>
                </a:lnTo>
                <a:lnTo>
                  <a:pt x="1495285" y="2527300"/>
                </a:lnTo>
                <a:lnTo>
                  <a:pt x="1520761" y="2489200"/>
                </a:lnTo>
                <a:lnTo>
                  <a:pt x="1546644" y="2451100"/>
                </a:lnTo>
                <a:lnTo>
                  <a:pt x="1572945" y="2425700"/>
                </a:lnTo>
                <a:lnTo>
                  <a:pt x="1599653" y="2387600"/>
                </a:lnTo>
                <a:lnTo>
                  <a:pt x="1626768" y="2349500"/>
                </a:lnTo>
                <a:lnTo>
                  <a:pt x="1654289" y="2311400"/>
                </a:lnTo>
                <a:lnTo>
                  <a:pt x="1682203" y="2273300"/>
                </a:lnTo>
                <a:lnTo>
                  <a:pt x="1710524" y="2247900"/>
                </a:lnTo>
                <a:lnTo>
                  <a:pt x="1739226" y="2209800"/>
                </a:lnTo>
                <a:lnTo>
                  <a:pt x="1768322" y="2171700"/>
                </a:lnTo>
                <a:lnTo>
                  <a:pt x="1797812" y="2146300"/>
                </a:lnTo>
                <a:lnTo>
                  <a:pt x="1827682" y="2108200"/>
                </a:lnTo>
                <a:lnTo>
                  <a:pt x="1857921" y="2070100"/>
                </a:lnTo>
                <a:lnTo>
                  <a:pt x="1888540" y="2044700"/>
                </a:lnTo>
                <a:lnTo>
                  <a:pt x="1919541" y="2006600"/>
                </a:lnTo>
                <a:lnTo>
                  <a:pt x="1950897" y="1981200"/>
                </a:lnTo>
                <a:lnTo>
                  <a:pt x="1982635" y="1943100"/>
                </a:lnTo>
                <a:lnTo>
                  <a:pt x="2014728" y="1917700"/>
                </a:lnTo>
                <a:lnTo>
                  <a:pt x="2047176" y="1879600"/>
                </a:lnTo>
                <a:lnTo>
                  <a:pt x="2079980" y="1854200"/>
                </a:lnTo>
                <a:lnTo>
                  <a:pt x="2113140" y="1816100"/>
                </a:lnTo>
                <a:lnTo>
                  <a:pt x="2180501" y="1765300"/>
                </a:lnTo>
                <a:lnTo>
                  <a:pt x="2214689" y="1727200"/>
                </a:lnTo>
                <a:lnTo>
                  <a:pt x="2284095" y="1676400"/>
                </a:lnTo>
                <a:lnTo>
                  <a:pt x="2354821" y="1625600"/>
                </a:lnTo>
                <a:lnTo>
                  <a:pt x="2390673" y="1587500"/>
                </a:lnTo>
                <a:lnTo>
                  <a:pt x="2426843" y="1562100"/>
                </a:lnTo>
                <a:lnTo>
                  <a:pt x="2537269" y="1485900"/>
                </a:lnTo>
                <a:lnTo>
                  <a:pt x="2650452" y="1409700"/>
                </a:lnTo>
                <a:lnTo>
                  <a:pt x="2688780" y="1397000"/>
                </a:lnTo>
                <a:lnTo>
                  <a:pt x="2845016" y="1295400"/>
                </a:lnTo>
                <a:lnTo>
                  <a:pt x="2884779" y="1282700"/>
                </a:lnTo>
                <a:lnTo>
                  <a:pt x="2965145" y="1231900"/>
                </a:lnTo>
                <a:lnTo>
                  <a:pt x="3005734" y="1219200"/>
                </a:lnTo>
                <a:lnTo>
                  <a:pt x="3046590" y="1193800"/>
                </a:lnTo>
                <a:lnTo>
                  <a:pt x="3087713" y="1181100"/>
                </a:lnTo>
                <a:lnTo>
                  <a:pt x="3129089" y="1155700"/>
                </a:lnTo>
                <a:lnTo>
                  <a:pt x="3170720" y="1143000"/>
                </a:lnTo>
                <a:lnTo>
                  <a:pt x="3212617" y="1117600"/>
                </a:lnTo>
                <a:lnTo>
                  <a:pt x="3297148" y="1092200"/>
                </a:lnTo>
                <a:lnTo>
                  <a:pt x="3339769" y="1066800"/>
                </a:lnTo>
                <a:lnTo>
                  <a:pt x="3556457" y="1003300"/>
                </a:lnTo>
                <a:lnTo>
                  <a:pt x="3600475" y="977900"/>
                </a:lnTo>
                <a:lnTo>
                  <a:pt x="3689172" y="952500"/>
                </a:lnTo>
                <a:lnTo>
                  <a:pt x="3733838" y="952500"/>
                </a:lnTo>
                <a:lnTo>
                  <a:pt x="3960241" y="889000"/>
                </a:lnTo>
                <a:lnTo>
                  <a:pt x="4006113" y="889000"/>
                </a:lnTo>
                <a:lnTo>
                  <a:pt x="4052163" y="876300"/>
                </a:lnTo>
                <a:lnTo>
                  <a:pt x="4098417" y="876300"/>
                </a:lnTo>
                <a:lnTo>
                  <a:pt x="4191444" y="850900"/>
                </a:lnTo>
                <a:lnTo>
                  <a:pt x="4285183" y="850900"/>
                </a:lnTo>
                <a:lnTo>
                  <a:pt x="4332300" y="838200"/>
                </a:lnTo>
                <a:lnTo>
                  <a:pt x="4427042" y="838200"/>
                </a:lnTo>
                <a:lnTo>
                  <a:pt x="4474654" y="825500"/>
                </a:lnTo>
                <a:lnTo>
                  <a:pt x="4955222" y="825500"/>
                </a:lnTo>
                <a:lnTo>
                  <a:pt x="5002835" y="838200"/>
                </a:lnTo>
                <a:lnTo>
                  <a:pt x="5097577" y="838200"/>
                </a:lnTo>
                <a:lnTo>
                  <a:pt x="5144694" y="850900"/>
                </a:lnTo>
                <a:lnTo>
                  <a:pt x="5238432" y="850900"/>
                </a:lnTo>
                <a:lnTo>
                  <a:pt x="5331460" y="876300"/>
                </a:lnTo>
                <a:lnTo>
                  <a:pt x="5377713" y="876300"/>
                </a:lnTo>
                <a:lnTo>
                  <a:pt x="5423763" y="889000"/>
                </a:lnTo>
                <a:lnTo>
                  <a:pt x="5469636" y="889000"/>
                </a:lnTo>
                <a:lnTo>
                  <a:pt x="5560796" y="914400"/>
                </a:lnTo>
                <a:lnTo>
                  <a:pt x="5569445" y="914400"/>
                </a:lnTo>
                <a:lnTo>
                  <a:pt x="5569445" y="825500"/>
                </a:lnTo>
                <a:lnTo>
                  <a:pt x="5569445" y="76200"/>
                </a:lnTo>
                <a:lnTo>
                  <a:pt x="5567527" y="76200"/>
                </a:lnTo>
                <a:lnTo>
                  <a:pt x="5566613" y="75946"/>
                </a:lnTo>
                <a:lnTo>
                  <a:pt x="5569445" y="76200"/>
                </a:lnTo>
                <a:lnTo>
                  <a:pt x="5569445" y="0"/>
                </a:lnTo>
                <a:close/>
              </a:path>
            </a:pathLst>
          </a:custGeom>
          <a:solidFill>
            <a:srgbClr val="FFECD9">
              <a:alpha val="74509"/>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2" name="Google Shape;52;p1"/>
          <p:cNvPicPr preferRelativeResize="0"/>
          <p:nvPr/>
        </p:nvPicPr>
        <p:blipFill rotWithShape="1">
          <a:blip r:embed="rId3">
            <a:alphaModFix/>
          </a:blip>
          <a:srcRect b="0" l="0" r="0" t="0"/>
          <a:stretch/>
        </p:blipFill>
        <p:spPr>
          <a:xfrm>
            <a:off x="2279130" y="6368205"/>
            <a:ext cx="4905374" cy="990599"/>
          </a:xfrm>
          <a:prstGeom prst="rect">
            <a:avLst/>
          </a:prstGeom>
          <a:noFill/>
          <a:ln>
            <a:noFill/>
          </a:ln>
        </p:spPr>
      </p:pic>
      <p:sp>
        <p:nvSpPr>
          <p:cNvPr id="53" name="Google Shape;53;p1"/>
          <p:cNvSpPr txBox="1"/>
          <p:nvPr>
            <p:ph type="title"/>
          </p:nvPr>
        </p:nvSpPr>
        <p:spPr>
          <a:xfrm>
            <a:off x="1016000" y="949968"/>
            <a:ext cx="8685530" cy="3980179"/>
          </a:xfrm>
          <a:prstGeom prst="rect">
            <a:avLst/>
          </a:prstGeom>
          <a:noFill/>
          <a:ln>
            <a:noFill/>
          </a:ln>
        </p:spPr>
        <p:txBody>
          <a:bodyPr anchorCtr="0" anchor="t" bIns="0" lIns="0" spcFirstLastPara="1" rIns="0" wrap="square" tIns="150475">
            <a:spAutoFit/>
          </a:bodyPr>
          <a:lstStyle/>
          <a:p>
            <a:pPr indent="0" lvl="0" marL="12700" marR="5080" rtl="0" algn="l">
              <a:lnSpc>
                <a:spcPct val="109239"/>
              </a:lnSpc>
              <a:spcBef>
                <a:spcPts val="0"/>
              </a:spcBef>
              <a:spcAft>
                <a:spcPts val="0"/>
              </a:spcAft>
              <a:buNone/>
            </a:pPr>
            <a:r>
              <a:rPr lang="en-US" sz="9200">
                <a:solidFill>
                  <a:srgbClr val="FFECD9"/>
                </a:solidFill>
                <a:latin typeface="Trebuchet MS"/>
                <a:ea typeface="Trebuchet MS"/>
                <a:cs typeface="Trebuchet MS"/>
                <a:sym typeface="Trebuchet MS"/>
              </a:rPr>
              <a:t>Navigating Mental Health in the Workplace</a:t>
            </a:r>
            <a:endParaRPr sz="9200">
              <a:latin typeface="Trebuchet MS"/>
              <a:ea typeface="Trebuchet MS"/>
              <a:cs typeface="Trebuchet MS"/>
              <a:sym typeface="Trebuchet MS"/>
            </a:endParaRPr>
          </a:p>
        </p:txBody>
      </p:sp>
      <p:sp>
        <p:nvSpPr>
          <p:cNvPr id="54" name="Google Shape;54;p1"/>
          <p:cNvSpPr txBox="1"/>
          <p:nvPr/>
        </p:nvSpPr>
        <p:spPr>
          <a:xfrm>
            <a:off x="1016000" y="5632365"/>
            <a:ext cx="873887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200">
                <a:solidFill>
                  <a:srgbClr val="FFFFFF"/>
                </a:solidFill>
                <a:latin typeface="Trebuchet MS"/>
                <a:ea typeface="Trebuchet MS"/>
                <a:cs typeface="Trebuchet MS"/>
                <a:sym typeface="Trebuchet MS"/>
              </a:rPr>
              <a:t>Prepared for Michigan Technological University</a:t>
            </a:r>
            <a:endParaRPr sz="3200">
              <a:latin typeface="Trebuchet MS"/>
              <a:ea typeface="Trebuchet MS"/>
              <a:cs typeface="Trebuchet MS"/>
              <a:sym typeface="Trebuchet MS"/>
            </a:endParaRPr>
          </a:p>
        </p:txBody>
      </p:sp>
      <p:sp>
        <p:nvSpPr>
          <p:cNvPr id="55" name="Google Shape;55;p1"/>
          <p:cNvSpPr txBox="1"/>
          <p:nvPr/>
        </p:nvSpPr>
        <p:spPr>
          <a:xfrm>
            <a:off x="1016000" y="8904298"/>
            <a:ext cx="3217545" cy="63246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3950">
                <a:solidFill>
                  <a:srgbClr val="FFECD9"/>
                </a:solidFill>
                <a:latin typeface="Trebuchet MS"/>
                <a:ea typeface="Trebuchet MS"/>
                <a:cs typeface="Trebuchet MS"/>
                <a:sym typeface="Trebuchet MS"/>
              </a:rPr>
              <a:t>Northstar EAP</a:t>
            </a:r>
            <a:endParaRPr sz="395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0"/>
          <p:cNvSpPr/>
          <p:nvPr/>
        </p:nvSpPr>
        <p:spPr>
          <a:xfrm>
            <a:off x="16960558" y="8873502"/>
            <a:ext cx="990600" cy="990600"/>
          </a:xfrm>
          <a:custGeom>
            <a:rect b="b" l="l" r="r" t="t"/>
            <a:pathLst>
              <a:path extrusionOk="0" h="990600" w="990600">
                <a:moveTo>
                  <a:pt x="665200" y="495312"/>
                </a:moveTo>
                <a:lnTo>
                  <a:pt x="627468" y="414629"/>
                </a:lnTo>
                <a:lnTo>
                  <a:pt x="575945" y="304469"/>
                </a:lnTo>
                <a:lnTo>
                  <a:pt x="575945" y="495312"/>
                </a:lnTo>
                <a:lnTo>
                  <a:pt x="569607" y="526707"/>
                </a:lnTo>
                <a:lnTo>
                  <a:pt x="552335" y="552335"/>
                </a:lnTo>
                <a:lnTo>
                  <a:pt x="526694" y="569607"/>
                </a:lnTo>
                <a:lnTo>
                  <a:pt x="495300" y="575945"/>
                </a:lnTo>
                <a:lnTo>
                  <a:pt x="463892" y="569607"/>
                </a:lnTo>
                <a:lnTo>
                  <a:pt x="438251" y="552335"/>
                </a:lnTo>
                <a:lnTo>
                  <a:pt x="420966" y="526707"/>
                </a:lnTo>
                <a:lnTo>
                  <a:pt x="414629" y="495312"/>
                </a:lnTo>
                <a:lnTo>
                  <a:pt x="420966" y="463892"/>
                </a:lnTo>
                <a:lnTo>
                  <a:pt x="438251" y="438251"/>
                </a:lnTo>
                <a:lnTo>
                  <a:pt x="463892" y="420966"/>
                </a:lnTo>
                <a:lnTo>
                  <a:pt x="495300" y="414629"/>
                </a:lnTo>
                <a:lnTo>
                  <a:pt x="526694" y="420966"/>
                </a:lnTo>
                <a:lnTo>
                  <a:pt x="552335" y="438251"/>
                </a:lnTo>
                <a:lnTo>
                  <a:pt x="569607" y="463892"/>
                </a:lnTo>
                <a:lnTo>
                  <a:pt x="575945" y="495312"/>
                </a:lnTo>
                <a:lnTo>
                  <a:pt x="575945" y="304469"/>
                </a:lnTo>
                <a:lnTo>
                  <a:pt x="495223" y="131876"/>
                </a:lnTo>
                <a:lnTo>
                  <a:pt x="325386" y="495020"/>
                </a:lnTo>
                <a:lnTo>
                  <a:pt x="325488" y="495312"/>
                </a:lnTo>
                <a:lnTo>
                  <a:pt x="325386" y="495566"/>
                </a:lnTo>
                <a:lnTo>
                  <a:pt x="495223" y="858685"/>
                </a:lnTo>
                <a:lnTo>
                  <a:pt x="627481" y="575945"/>
                </a:lnTo>
                <a:lnTo>
                  <a:pt x="665200" y="495312"/>
                </a:lnTo>
                <a:close/>
              </a:path>
              <a:path extrusionOk="0" h="990600" w="990600">
                <a:moveTo>
                  <a:pt x="990600" y="495312"/>
                </a:moveTo>
                <a:lnTo>
                  <a:pt x="988339" y="447687"/>
                </a:lnTo>
                <a:lnTo>
                  <a:pt x="981671" y="401180"/>
                </a:lnTo>
                <a:lnTo>
                  <a:pt x="970813" y="356247"/>
                </a:lnTo>
                <a:lnTo>
                  <a:pt x="955979" y="313016"/>
                </a:lnTo>
                <a:lnTo>
                  <a:pt x="937374" y="271691"/>
                </a:lnTo>
                <a:lnTo>
                  <a:pt x="915200" y="232486"/>
                </a:lnTo>
                <a:lnTo>
                  <a:pt x="903579" y="215709"/>
                </a:lnTo>
                <a:lnTo>
                  <a:pt x="903579" y="495312"/>
                </a:lnTo>
                <a:lnTo>
                  <a:pt x="900836" y="542912"/>
                </a:lnTo>
                <a:lnTo>
                  <a:pt x="892797" y="588911"/>
                </a:lnTo>
                <a:lnTo>
                  <a:pt x="879779" y="632993"/>
                </a:lnTo>
                <a:lnTo>
                  <a:pt x="862076" y="674839"/>
                </a:lnTo>
                <a:lnTo>
                  <a:pt x="840016" y="714171"/>
                </a:lnTo>
                <a:lnTo>
                  <a:pt x="813892" y="750646"/>
                </a:lnTo>
                <a:lnTo>
                  <a:pt x="783996" y="783996"/>
                </a:lnTo>
                <a:lnTo>
                  <a:pt x="750658" y="813879"/>
                </a:lnTo>
                <a:lnTo>
                  <a:pt x="714171" y="840016"/>
                </a:lnTo>
                <a:lnTo>
                  <a:pt x="674852" y="862076"/>
                </a:lnTo>
                <a:lnTo>
                  <a:pt x="633006" y="879779"/>
                </a:lnTo>
                <a:lnTo>
                  <a:pt x="588924" y="892797"/>
                </a:lnTo>
                <a:lnTo>
                  <a:pt x="542912" y="900836"/>
                </a:lnTo>
                <a:lnTo>
                  <a:pt x="495300" y="903579"/>
                </a:lnTo>
                <a:lnTo>
                  <a:pt x="447687" y="900836"/>
                </a:lnTo>
                <a:lnTo>
                  <a:pt x="401688" y="892797"/>
                </a:lnTo>
                <a:lnTo>
                  <a:pt x="357606" y="879779"/>
                </a:lnTo>
                <a:lnTo>
                  <a:pt x="315747" y="862076"/>
                </a:lnTo>
                <a:lnTo>
                  <a:pt x="276428" y="840016"/>
                </a:lnTo>
                <a:lnTo>
                  <a:pt x="239941" y="813879"/>
                </a:lnTo>
                <a:lnTo>
                  <a:pt x="206603" y="783996"/>
                </a:lnTo>
                <a:lnTo>
                  <a:pt x="176707" y="750646"/>
                </a:lnTo>
                <a:lnTo>
                  <a:pt x="150583" y="714171"/>
                </a:lnTo>
                <a:lnTo>
                  <a:pt x="128511" y="674839"/>
                </a:lnTo>
                <a:lnTo>
                  <a:pt x="110820" y="632993"/>
                </a:lnTo>
                <a:lnTo>
                  <a:pt x="97802" y="588911"/>
                </a:lnTo>
                <a:lnTo>
                  <a:pt x="89776" y="543001"/>
                </a:lnTo>
                <a:lnTo>
                  <a:pt x="87020" y="495312"/>
                </a:lnTo>
                <a:lnTo>
                  <a:pt x="89763" y="447687"/>
                </a:lnTo>
                <a:lnTo>
                  <a:pt x="97802" y="401688"/>
                </a:lnTo>
                <a:lnTo>
                  <a:pt x="110820" y="357606"/>
                </a:lnTo>
                <a:lnTo>
                  <a:pt x="128511" y="315747"/>
                </a:lnTo>
                <a:lnTo>
                  <a:pt x="150583" y="276428"/>
                </a:lnTo>
                <a:lnTo>
                  <a:pt x="176707" y="239941"/>
                </a:lnTo>
                <a:lnTo>
                  <a:pt x="206603" y="206603"/>
                </a:lnTo>
                <a:lnTo>
                  <a:pt x="239941" y="176707"/>
                </a:lnTo>
                <a:lnTo>
                  <a:pt x="276428" y="150583"/>
                </a:lnTo>
                <a:lnTo>
                  <a:pt x="315747" y="128511"/>
                </a:lnTo>
                <a:lnTo>
                  <a:pt x="357606" y="110820"/>
                </a:lnTo>
                <a:lnTo>
                  <a:pt x="401688" y="97802"/>
                </a:lnTo>
                <a:lnTo>
                  <a:pt x="447687" y="89763"/>
                </a:lnTo>
                <a:lnTo>
                  <a:pt x="495300" y="87020"/>
                </a:lnTo>
                <a:lnTo>
                  <a:pt x="542912" y="89763"/>
                </a:lnTo>
                <a:lnTo>
                  <a:pt x="588924" y="97802"/>
                </a:lnTo>
                <a:lnTo>
                  <a:pt x="633006" y="110820"/>
                </a:lnTo>
                <a:lnTo>
                  <a:pt x="674852" y="128511"/>
                </a:lnTo>
                <a:lnTo>
                  <a:pt x="714171" y="150583"/>
                </a:lnTo>
                <a:lnTo>
                  <a:pt x="750658" y="176707"/>
                </a:lnTo>
                <a:lnTo>
                  <a:pt x="783996" y="206603"/>
                </a:lnTo>
                <a:lnTo>
                  <a:pt x="813892" y="239941"/>
                </a:lnTo>
                <a:lnTo>
                  <a:pt x="840016" y="276428"/>
                </a:lnTo>
                <a:lnTo>
                  <a:pt x="862076" y="315747"/>
                </a:lnTo>
                <a:lnTo>
                  <a:pt x="879779" y="357606"/>
                </a:lnTo>
                <a:lnTo>
                  <a:pt x="892797" y="401688"/>
                </a:lnTo>
                <a:lnTo>
                  <a:pt x="900811" y="447598"/>
                </a:lnTo>
                <a:lnTo>
                  <a:pt x="903579" y="495312"/>
                </a:lnTo>
                <a:lnTo>
                  <a:pt x="903579" y="215709"/>
                </a:lnTo>
                <a:lnTo>
                  <a:pt x="860983" y="161226"/>
                </a:lnTo>
                <a:lnTo>
                  <a:pt x="829360" y="129603"/>
                </a:lnTo>
                <a:lnTo>
                  <a:pt x="794994" y="100926"/>
                </a:lnTo>
                <a:lnTo>
                  <a:pt x="774903" y="87020"/>
                </a:lnTo>
                <a:lnTo>
                  <a:pt x="758101" y="75387"/>
                </a:lnTo>
                <a:lnTo>
                  <a:pt x="718896" y="53225"/>
                </a:lnTo>
                <a:lnTo>
                  <a:pt x="677570" y="34620"/>
                </a:lnTo>
                <a:lnTo>
                  <a:pt x="634339" y="19786"/>
                </a:lnTo>
                <a:lnTo>
                  <a:pt x="589419" y="8928"/>
                </a:lnTo>
                <a:lnTo>
                  <a:pt x="543001" y="2260"/>
                </a:lnTo>
                <a:lnTo>
                  <a:pt x="495300" y="0"/>
                </a:lnTo>
                <a:lnTo>
                  <a:pt x="447598" y="2260"/>
                </a:lnTo>
                <a:lnTo>
                  <a:pt x="401180" y="8928"/>
                </a:lnTo>
                <a:lnTo>
                  <a:pt x="356260" y="19786"/>
                </a:lnTo>
                <a:lnTo>
                  <a:pt x="313029" y="34620"/>
                </a:lnTo>
                <a:lnTo>
                  <a:pt x="271703" y="53225"/>
                </a:lnTo>
                <a:lnTo>
                  <a:pt x="232486" y="75387"/>
                </a:lnTo>
                <a:lnTo>
                  <a:pt x="195592" y="100926"/>
                </a:lnTo>
                <a:lnTo>
                  <a:pt x="161239" y="129603"/>
                </a:lnTo>
                <a:lnTo>
                  <a:pt x="129603" y="161226"/>
                </a:lnTo>
                <a:lnTo>
                  <a:pt x="100926" y="195592"/>
                </a:lnTo>
                <a:lnTo>
                  <a:pt x="75399" y="232486"/>
                </a:lnTo>
                <a:lnTo>
                  <a:pt x="53225" y="271691"/>
                </a:lnTo>
                <a:lnTo>
                  <a:pt x="34607" y="313016"/>
                </a:lnTo>
                <a:lnTo>
                  <a:pt x="19773" y="356247"/>
                </a:lnTo>
                <a:lnTo>
                  <a:pt x="8928" y="401180"/>
                </a:lnTo>
                <a:lnTo>
                  <a:pt x="2260" y="447598"/>
                </a:lnTo>
                <a:lnTo>
                  <a:pt x="0" y="495312"/>
                </a:lnTo>
                <a:lnTo>
                  <a:pt x="2260" y="542912"/>
                </a:lnTo>
                <a:lnTo>
                  <a:pt x="8928" y="589419"/>
                </a:lnTo>
                <a:lnTo>
                  <a:pt x="19773" y="634339"/>
                </a:lnTo>
                <a:lnTo>
                  <a:pt x="34607" y="677570"/>
                </a:lnTo>
                <a:lnTo>
                  <a:pt x="53225" y="718896"/>
                </a:lnTo>
                <a:lnTo>
                  <a:pt x="75399" y="758101"/>
                </a:lnTo>
                <a:lnTo>
                  <a:pt x="100926" y="794994"/>
                </a:lnTo>
                <a:lnTo>
                  <a:pt x="129603" y="829360"/>
                </a:lnTo>
                <a:lnTo>
                  <a:pt x="161239" y="860983"/>
                </a:lnTo>
                <a:lnTo>
                  <a:pt x="195592" y="889660"/>
                </a:lnTo>
                <a:lnTo>
                  <a:pt x="232486" y="915200"/>
                </a:lnTo>
                <a:lnTo>
                  <a:pt x="271703" y="937374"/>
                </a:lnTo>
                <a:lnTo>
                  <a:pt x="313029" y="955979"/>
                </a:lnTo>
                <a:lnTo>
                  <a:pt x="356260" y="970813"/>
                </a:lnTo>
                <a:lnTo>
                  <a:pt x="401180" y="981671"/>
                </a:lnTo>
                <a:lnTo>
                  <a:pt x="447598" y="988326"/>
                </a:lnTo>
                <a:lnTo>
                  <a:pt x="495300" y="990600"/>
                </a:lnTo>
                <a:lnTo>
                  <a:pt x="543001" y="988326"/>
                </a:lnTo>
                <a:lnTo>
                  <a:pt x="589419" y="981671"/>
                </a:lnTo>
                <a:lnTo>
                  <a:pt x="634339" y="970813"/>
                </a:lnTo>
                <a:lnTo>
                  <a:pt x="677570" y="955979"/>
                </a:lnTo>
                <a:lnTo>
                  <a:pt x="718896" y="937374"/>
                </a:lnTo>
                <a:lnTo>
                  <a:pt x="758101" y="915200"/>
                </a:lnTo>
                <a:lnTo>
                  <a:pt x="794994" y="889673"/>
                </a:lnTo>
                <a:lnTo>
                  <a:pt x="829360" y="860983"/>
                </a:lnTo>
                <a:lnTo>
                  <a:pt x="860983" y="829360"/>
                </a:lnTo>
                <a:lnTo>
                  <a:pt x="889660" y="794994"/>
                </a:lnTo>
                <a:lnTo>
                  <a:pt x="915200" y="758113"/>
                </a:lnTo>
                <a:lnTo>
                  <a:pt x="937374" y="718896"/>
                </a:lnTo>
                <a:lnTo>
                  <a:pt x="955979" y="677570"/>
                </a:lnTo>
                <a:lnTo>
                  <a:pt x="970813" y="634352"/>
                </a:lnTo>
                <a:lnTo>
                  <a:pt x="981671" y="589419"/>
                </a:lnTo>
                <a:lnTo>
                  <a:pt x="988326" y="543001"/>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51" name="Google Shape;151;p10"/>
          <p:cNvPicPr preferRelativeResize="0"/>
          <p:nvPr/>
        </p:nvPicPr>
        <p:blipFill rotWithShape="1">
          <a:blip r:embed="rId3">
            <a:alphaModFix/>
          </a:blip>
          <a:srcRect b="0" l="0" r="0" t="0"/>
          <a:stretch/>
        </p:blipFill>
        <p:spPr>
          <a:xfrm>
            <a:off x="1679888" y="2823625"/>
            <a:ext cx="162869" cy="162869"/>
          </a:xfrm>
          <a:prstGeom prst="rect">
            <a:avLst/>
          </a:prstGeom>
          <a:noFill/>
          <a:ln>
            <a:noFill/>
          </a:ln>
        </p:spPr>
      </p:pic>
      <p:pic>
        <p:nvPicPr>
          <p:cNvPr id="152" name="Google Shape;152;p10"/>
          <p:cNvPicPr preferRelativeResize="0"/>
          <p:nvPr/>
        </p:nvPicPr>
        <p:blipFill rotWithShape="1">
          <a:blip r:embed="rId4">
            <a:alphaModFix/>
          </a:blip>
          <a:srcRect b="0" l="0" r="0" t="0"/>
          <a:stretch/>
        </p:blipFill>
        <p:spPr>
          <a:xfrm>
            <a:off x="1679888" y="3505642"/>
            <a:ext cx="162869" cy="162869"/>
          </a:xfrm>
          <a:prstGeom prst="rect">
            <a:avLst/>
          </a:prstGeom>
          <a:noFill/>
          <a:ln>
            <a:noFill/>
          </a:ln>
        </p:spPr>
      </p:pic>
      <p:pic>
        <p:nvPicPr>
          <p:cNvPr id="153" name="Google Shape;153;p10"/>
          <p:cNvPicPr preferRelativeResize="0"/>
          <p:nvPr/>
        </p:nvPicPr>
        <p:blipFill rotWithShape="1">
          <a:blip r:embed="rId5">
            <a:alphaModFix/>
          </a:blip>
          <a:srcRect b="0" l="0" r="0" t="0"/>
          <a:stretch/>
        </p:blipFill>
        <p:spPr>
          <a:xfrm>
            <a:off x="1679888" y="4187659"/>
            <a:ext cx="162869" cy="162869"/>
          </a:xfrm>
          <a:prstGeom prst="rect">
            <a:avLst/>
          </a:prstGeom>
          <a:noFill/>
          <a:ln>
            <a:noFill/>
          </a:ln>
        </p:spPr>
      </p:pic>
      <p:pic>
        <p:nvPicPr>
          <p:cNvPr id="154" name="Google Shape;154;p10"/>
          <p:cNvPicPr preferRelativeResize="0"/>
          <p:nvPr/>
        </p:nvPicPr>
        <p:blipFill rotWithShape="1">
          <a:blip r:embed="rId6">
            <a:alphaModFix/>
          </a:blip>
          <a:srcRect b="0" l="0" r="0" t="0"/>
          <a:stretch/>
        </p:blipFill>
        <p:spPr>
          <a:xfrm>
            <a:off x="1679888" y="4869676"/>
            <a:ext cx="162869" cy="162869"/>
          </a:xfrm>
          <a:prstGeom prst="rect">
            <a:avLst/>
          </a:prstGeom>
          <a:noFill/>
          <a:ln>
            <a:noFill/>
          </a:ln>
        </p:spPr>
      </p:pic>
      <p:pic>
        <p:nvPicPr>
          <p:cNvPr id="155" name="Google Shape;155;p10"/>
          <p:cNvPicPr preferRelativeResize="0"/>
          <p:nvPr/>
        </p:nvPicPr>
        <p:blipFill rotWithShape="1">
          <a:blip r:embed="rId5">
            <a:alphaModFix/>
          </a:blip>
          <a:srcRect b="0" l="0" r="0" t="0"/>
          <a:stretch/>
        </p:blipFill>
        <p:spPr>
          <a:xfrm>
            <a:off x="1679888" y="5551692"/>
            <a:ext cx="162869" cy="162869"/>
          </a:xfrm>
          <a:prstGeom prst="rect">
            <a:avLst/>
          </a:prstGeom>
          <a:noFill/>
          <a:ln>
            <a:noFill/>
          </a:ln>
        </p:spPr>
      </p:pic>
      <p:pic>
        <p:nvPicPr>
          <p:cNvPr id="156" name="Google Shape;156;p10"/>
          <p:cNvPicPr preferRelativeResize="0"/>
          <p:nvPr/>
        </p:nvPicPr>
        <p:blipFill rotWithShape="1">
          <a:blip r:embed="rId5">
            <a:alphaModFix/>
          </a:blip>
          <a:srcRect b="0" l="0" r="0" t="0"/>
          <a:stretch/>
        </p:blipFill>
        <p:spPr>
          <a:xfrm>
            <a:off x="1679888" y="6233709"/>
            <a:ext cx="162869" cy="162869"/>
          </a:xfrm>
          <a:prstGeom prst="rect">
            <a:avLst/>
          </a:prstGeom>
          <a:noFill/>
          <a:ln>
            <a:noFill/>
          </a:ln>
        </p:spPr>
      </p:pic>
      <p:pic>
        <p:nvPicPr>
          <p:cNvPr id="157" name="Google Shape;157;p10"/>
          <p:cNvPicPr preferRelativeResize="0"/>
          <p:nvPr/>
        </p:nvPicPr>
        <p:blipFill rotWithShape="1">
          <a:blip r:embed="rId5">
            <a:alphaModFix/>
          </a:blip>
          <a:srcRect b="0" l="0" r="0" t="0"/>
          <a:stretch/>
        </p:blipFill>
        <p:spPr>
          <a:xfrm>
            <a:off x="1679888" y="6915726"/>
            <a:ext cx="162869" cy="162869"/>
          </a:xfrm>
          <a:prstGeom prst="rect">
            <a:avLst/>
          </a:prstGeom>
          <a:noFill/>
          <a:ln>
            <a:noFill/>
          </a:ln>
        </p:spPr>
      </p:pic>
      <p:pic>
        <p:nvPicPr>
          <p:cNvPr id="158" name="Google Shape;158;p10"/>
          <p:cNvPicPr preferRelativeResize="0"/>
          <p:nvPr/>
        </p:nvPicPr>
        <p:blipFill rotWithShape="1">
          <a:blip r:embed="rId7">
            <a:alphaModFix/>
          </a:blip>
          <a:srcRect b="0" l="0" r="0" t="0"/>
          <a:stretch/>
        </p:blipFill>
        <p:spPr>
          <a:xfrm>
            <a:off x="1679888" y="7597743"/>
            <a:ext cx="162869" cy="162869"/>
          </a:xfrm>
          <a:prstGeom prst="rect">
            <a:avLst/>
          </a:prstGeom>
          <a:noFill/>
          <a:ln>
            <a:noFill/>
          </a:ln>
        </p:spPr>
      </p:pic>
      <p:sp>
        <p:nvSpPr>
          <p:cNvPr id="159" name="Google Shape;159;p10"/>
          <p:cNvSpPr txBox="1"/>
          <p:nvPr/>
        </p:nvSpPr>
        <p:spPr>
          <a:xfrm>
            <a:off x="2068637" y="2479118"/>
            <a:ext cx="8332470" cy="5481955"/>
          </a:xfrm>
          <a:prstGeom prst="rect">
            <a:avLst/>
          </a:prstGeom>
          <a:noFill/>
          <a:ln>
            <a:noFill/>
          </a:ln>
        </p:spPr>
        <p:txBody>
          <a:bodyPr anchorCtr="0" anchor="t" bIns="0" lIns="0" spcFirstLastPara="1" rIns="0" wrap="square" tIns="12050">
            <a:spAutoFit/>
          </a:bodyPr>
          <a:lstStyle/>
          <a:p>
            <a:pPr indent="0" lvl="0" marL="12700" marR="1373505" rtl="0" algn="l">
              <a:lnSpc>
                <a:spcPct val="107800"/>
              </a:lnSpc>
              <a:spcBef>
                <a:spcPts val="0"/>
              </a:spcBef>
              <a:spcAft>
                <a:spcPts val="0"/>
              </a:spcAft>
              <a:buNone/>
            </a:pPr>
            <a:r>
              <a:rPr lang="en-US" sz="4150">
                <a:solidFill>
                  <a:srgbClr val="345D66"/>
                </a:solidFill>
                <a:latin typeface="Trebuchet MS"/>
                <a:ea typeface="Trebuchet MS"/>
                <a:cs typeface="Trebuchet MS"/>
                <a:sym typeface="Trebuchet MS"/>
              </a:rPr>
              <a:t>Employee retention/turnover Employee morale</a:t>
            </a:r>
            <a:endParaRPr sz="4150">
              <a:latin typeface="Trebuchet MS"/>
              <a:ea typeface="Trebuchet MS"/>
              <a:cs typeface="Trebuchet MS"/>
              <a:sym typeface="Trebuchet MS"/>
            </a:endParaRPr>
          </a:p>
          <a:p>
            <a:pPr indent="0" lvl="0" marL="12700" rtl="0" algn="l">
              <a:lnSpc>
                <a:spcPct val="100000"/>
              </a:lnSpc>
              <a:spcBef>
                <a:spcPts val="390"/>
              </a:spcBef>
              <a:spcAft>
                <a:spcPts val="0"/>
              </a:spcAft>
              <a:buNone/>
            </a:pPr>
            <a:r>
              <a:rPr lang="en-US" sz="4150">
                <a:solidFill>
                  <a:srgbClr val="345D66"/>
                </a:solidFill>
                <a:latin typeface="Trebuchet MS"/>
                <a:ea typeface="Trebuchet MS"/>
                <a:cs typeface="Trebuchet MS"/>
                <a:sym typeface="Trebuchet MS"/>
              </a:rPr>
              <a:t>Loss of productivity</a:t>
            </a:r>
            <a:endParaRPr sz="4150">
              <a:latin typeface="Trebuchet MS"/>
              <a:ea typeface="Trebuchet MS"/>
              <a:cs typeface="Trebuchet MS"/>
              <a:sym typeface="Trebuchet MS"/>
            </a:endParaRPr>
          </a:p>
          <a:p>
            <a:pPr indent="0" lvl="0" marL="12700" marR="5080" rtl="0" algn="l">
              <a:lnSpc>
                <a:spcPct val="107800"/>
              </a:lnSpc>
              <a:spcBef>
                <a:spcPts val="5"/>
              </a:spcBef>
              <a:spcAft>
                <a:spcPts val="0"/>
              </a:spcAft>
              <a:buNone/>
            </a:pPr>
            <a:r>
              <a:rPr lang="en-US" sz="4150">
                <a:solidFill>
                  <a:srgbClr val="345D66"/>
                </a:solidFill>
                <a:latin typeface="Trebuchet MS"/>
                <a:ea typeface="Trebuchet MS"/>
                <a:cs typeface="Trebuchet MS"/>
                <a:sym typeface="Trebuchet MS"/>
              </a:rPr>
              <a:t>Inflated expenses (medical, etc) Employer brand becomes impaired Low Emotional Commitment Workplace violence Death/Suicides</a:t>
            </a:r>
            <a:endParaRPr sz="4150">
              <a:latin typeface="Trebuchet MS"/>
              <a:ea typeface="Trebuchet MS"/>
              <a:cs typeface="Trebuchet MS"/>
              <a:sym typeface="Trebuchet MS"/>
            </a:endParaRPr>
          </a:p>
        </p:txBody>
      </p:sp>
      <p:sp>
        <p:nvSpPr>
          <p:cNvPr id="160" name="Google Shape;160;p10"/>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
        <p:nvSpPr>
          <p:cNvPr id="161" name="Google Shape;161;p10"/>
          <p:cNvSpPr txBox="1"/>
          <p:nvPr>
            <p:ph type="title"/>
          </p:nvPr>
        </p:nvSpPr>
        <p:spPr>
          <a:xfrm>
            <a:off x="582083" y="971589"/>
            <a:ext cx="17108170"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Implications of Mental Health Issues in the Workplace</a:t>
            </a:r>
            <a:endParaRPr sz="5500">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title"/>
          </p:nvPr>
        </p:nvSpPr>
        <p:spPr>
          <a:xfrm>
            <a:off x="1016000" y="515973"/>
            <a:ext cx="11781155"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Leadership Role and Responsibilities</a:t>
            </a:r>
            <a:endParaRPr sz="5500">
              <a:latin typeface="Trebuchet MS"/>
              <a:ea typeface="Trebuchet MS"/>
              <a:cs typeface="Trebuchet MS"/>
              <a:sym typeface="Trebuchet MS"/>
            </a:endParaRPr>
          </a:p>
        </p:txBody>
      </p:sp>
      <p:pic>
        <p:nvPicPr>
          <p:cNvPr id="167" name="Google Shape;167;p11"/>
          <p:cNvPicPr preferRelativeResize="0"/>
          <p:nvPr/>
        </p:nvPicPr>
        <p:blipFill rotWithShape="1">
          <a:blip r:embed="rId3">
            <a:alphaModFix/>
          </a:blip>
          <a:srcRect b="0" l="0" r="0" t="0"/>
          <a:stretch/>
        </p:blipFill>
        <p:spPr>
          <a:xfrm>
            <a:off x="9068411" y="3356074"/>
            <a:ext cx="152400" cy="152399"/>
          </a:xfrm>
          <a:prstGeom prst="rect">
            <a:avLst/>
          </a:prstGeom>
          <a:noFill/>
          <a:ln>
            <a:noFill/>
          </a:ln>
        </p:spPr>
      </p:pic>
      <p:pic>
        <p:nvPicPr>
          <p:cNvPr id="168" name="Google Shape;168;p11"/>
          <p:cNvPicPr preferRelativeResize="0"/>
          <p:nvPr/>
        </p:nvPicPr>
        <p:blipFill rotWithShape="1">
          <a:blip r:embed="rId3">
            <a:alphaModFix/>
          </a:blip>
          <a:srcRect b="0" l="0" r="0" t="0"/>
          <a:stretch/>
        </p:blipFill>
        <p:spPr>
          <a:xfrm>
            <a:off x="9068411" y="3994249"/>
            <a:ext cx="152400" cy="152399"/>
          </a:xfrm>
          <a:prstGeom prst="rect">
            <a:avLst/>
          </a:prstGeom>
          <a:noFill/>
          <a:ln>
            <a:noFill/>
          </a:ln>
        </p:spPr>
      </p:pic>
      <p:pic>
        <p:nvPicPr>
          <p:cNvPr id="169" name="Google Shape;169;p11"/>
          <p:cNvPicPr preferRelativeResize="0"/>
          <p:nvPr/>
        </p:nvPicPr>
        <p:blipFill rotWithShape="1">
          <a:blip r:embed="rId3">
            <a:alphaModFix/>
          </a:blip>
          <a:srcRect b="0" l="0" r="0" t="0"/>
          <a:stretch/>
        </p:blipFill>
        <p:spPr>
          <a:xfrm>
            <a:off x="9068411" y="4632423"/>
            <a:ext cx="152400" cy="152399"/>
          </a:xfrm>
          <a:prstGeom prst="rect">
            <a:avLst/>
          </a:prstGeom>
          <a:noFill/>
          <a:ln>
            <a:noFill/>
          </a:ln>
        </p:spPr>
      </p:pic>
      <p:pic>
        <p:nvPicPr>
          <p:cNvPr id="170" name="Google Shape;170;p11"/>
          <p:cNvPicPr preferRelativeResize="0"/>
          <p:nvPr/>
        </p:nvPicPr>
        <p:blipFill rotWithShape="1">
          <a:blip r:embed="rId3">
            <a:alphaModFix/>
          </a:blip>
          <a:srcRect b="0" l="0" r="0" t="0"/>
          <a:stretch/>
        </p:blipFill>
        <p:spPr>
          <a:xfrm>
            <a:off x="9068411" y="5270598"/>
            <a:ext cx="152400" cy="152399"/>
          </a:xfrm>
          <a:prstGeom prst="rect">
            <a:avLst/>
          </a:prstGeom>
          <a:noFill/>
          <a:ln>
            <a:noFill/>
          </a:ln>
        </p:spPr>
      </p:pic>
      <p:pic>
        <p:nvPicPr>
          <p:cNvPr id="171" name="Google Shape;171;p11"/>
          <p:cNvPicPr preferRelativeResize="0"/>
          <p:nvPr/>
        </p:nvPicPr>
        <p:blipFill rotWithShape="1">
          <a:blip r:embed="rId3">
            <a:alphaModFix/>
          </a:blip>
          <a:srcRect b="0" l="0" r="0" t="0"/>
          <a:stretch/>
        </p:blipFill>
        <p:spPr>
          <a:xfrm>
            <a:off x="9068411" y="5908773"/>
            <a:ext cx="152400" cy="152399"/>
          </a:xfrm>
          <a:prstGeom prst="rect">
            <a:avLst/>
          </a:prstGeom>
          <a:noFill/>
          <a:ln>
            <a:noFill/>
          </a:ln>
        </p:spPr>
      </p:pic>
      <p:pic>
        <p:nvPicPr>
          <p:cNvPr id="172" name="Google Shape;172;p11"/>
          <p:cNvPicPr preferRelativeResize="0"/>
          <p:nvPr/>
        </p:nvPicPr>
        <p:blipFill rotWithShape="1">
          <a:blip r:embed="rId3">
            <a:alphaModFix/>
          </a:blip>
          <a:srcRect b="0" l="0" r="0" t="0"/>
          <a:stretch/>
        </p:blipFill>
        <p:spPr>
          <a:xfrm>
            <a:off x="9068411" y="6546949"/>
            <a:ext cx="152400" cy="152399"/>
          </a:xfrm>
          <a:prstGeom prst="rect">
            <a:avLst/>
          </a:prstGeom>
          <a:noFill/>
          <a:ln>
            <a:noFill/>
          </a:ln>
        </p:spPr>
      </p:pic>
      <p:sp>
        <p:nvSpPr>
          <p:cNvPr id="173" name="Google Shape;173;p11"/>
          <p:cNvSpPr txBox="1"/>
          <p:nvPr/>
        </p:nvSpPr>
        <p:spPr>
          <a:xfrm>
            <a:off x="8588987" y="2394722"/>
            <a:ext cx="8526780" cy="5130800"/>
          </a:xfrm>
          <a:prstGeom prst="rect">
            <a:avLst/>
          </a:prstGeom>
          <a:noFill/>
          <a:ln>
            <a:noFill/>
          </a:ln>
        </p:spPr>
        <p:txBody>
          <a:bodyPr anchorCtr="0" anchor="t" bIns="0" lIns="0" spcFirstLastPara="1" rIns="0" wrap="square" tIns="56500">
            <a:spAutoFit/>
          </a:bodyPr>
          <a:lstStyle/>
          <a:p>
            <a:pPr indent="0" lvl="0" marL="12700" rtl="0" algn="l">
              <a:lnSpc>
                <a:spcPct val="100000"/>
              </a:lnSpc>
              <a:spcBef>
                <a:spcPts val="0"/>
              </a:spcBef>
              <a:spcAft>
                <a:spcPts val="0"/>
              </a:spcAft>
              <a:buNone/>
            </a:pPr>
            <a:r>
              <a:rPr lang="en-US" sz="3900">
                <a:solidFill>
                  <a:srgbClr val="345D66"/>
                </a:solidFill>
                <a:latin typeface="Trebuchet MS"/>
                <a:ea typeface="Trebuchet MS"/>
                <a:cs typeface="Trebuchet MS"/>
                <a:sym typeface="Trebuchet MS"/>
              </a:rPr>
              <a:t>Tactics</a:t>
            </a:r>
            <a:endParaRPr sz="3900">
              <a:latin typeface="Trebuchet MS"/>
              <a:ea typeface="Trebuchet MS"/>
              <a:cs typeface="Trebuchet MS"/>
              <a:sym typeface="Trebuchet MS"/>
            </a:endParaRPr>
          </a:p>
          <a:p>
            <a:pPr indent="0" lvl="0" marL="854710" rtl="0" algn="l">
              <a:lnSpc>
                <a:spcPct val="100000"/>
              </a:lnSpc>
              <a:spcBef>
                <a:spcPts val="345"/>
              </a:spcBef>
              <a:spcAft>
                <a:spcPts val="0"/>
              </a:spcAft>
              <a:buNone/>
            </a:pPr>
            <a:r>
              <a:rPr lang="en-US" sz="3900">
                <a:solidFill>
                  <a:srgbClr val="345D66"/>
                </a:solidFill>
                <a:latin typeface="Trebuchet MS"/>
                <a:ea typeface="Trebuchet MS"/>
                <a:cs typeface="Trebuchet MS"/>
                <a:sym typeface="Trebuchet MS"/>
              </a:rPr>
              <a:t>Legal Basics</a:t>
            </a:r>
            <a:endParaRPr sz="3900">
              <a:latin typeface="Trebuchet MS"/>
              <a:ea typeface="Trebuchet MS"/>
              <a:cs typeface="Trebuchet MS"/>
              <a:sym typeface="Trebuchet MS"/>
            </a:endParaRPr>
          </a:p>
          <a:p>
            <a:pPr indent="0" lvl="0" marL="854710" marR="5080" rtl="0" algn="l">
              <a:lnSpc>
                <a:spcPct val="128974"/>
              </a:lnSpc>
              <a:spcBef>
                <a:spcPts val="220"/>
              </a:spcBef>
              <a:spcAft>
                <a:spcPts val="0"/>
              </a:spcAft>
              <a:buNone/>
            </a:pPr>
            <a:r>
              <a:rPr lang="en-US" sz="3900">
                <a:solidFill>
                  <a:srgbClr val="345D66"/>
                </a:solidFill>
                <a:latin typeface="Trebuchet MS"/>
                <a:ea typeface="Trebuchet MS"/>
                <a:cs typeface="Trebuchet MS"/>
                <a:sym typeface="Trebuchet MS"/>
              </a:rPr>
              <a:t>Hiring and Termination Accountability and Documentation Consistency</a:t>
            </a:r>
            <a:endParaRPr sz="3900">
              <a:latin typeface="Trebuchet MS"/>
              <a:ea typeface="Trebuchet MS"/>
              <a:cs typeface="Trebuchet MS"/>
              <a:sym typeface="Trebuchet MS"/>
            </a:endParaRPr>
          </a:p>
          <a:p>
            <a:pPr indent="0" lvl="0" marL="854710" rtl="0" algn="l">
              <a:lnSpc>
                <a:spcPct val="100000"/>
              </a:lnSpc>
              <a:spcBef>
                <a:spcPts val="110"/>
              </a:spcBef>
              <a:spcAft>
                <a:spcPts val="0"/>
              </a:spcAft>
              <a:buNone/>
            </a:pPr>
            <a:r>
              <a:rPr lang="en-US" sz="3900">
                <a:solidFill>
                  <a:srgbClr val="345D66"/>
                </a:solidFill>
                <a:latin typeface="Trebuchet MS"/>
                <a:ea typeface="Trebuchet MS"/>
                <a:cs typeface="Trebuchet MS"/>
                <a:sym typeface="Trebuchet MS"/>
              </a:rPr>
              <a:t>Performance Management</a:t>
            </a:r>
            <a:endParaRPr sz="3900">
              <a:latin typeface="Trebuchet MS"/>
              <a:ea typeface="Trebuchet MS"/>
              <a:cs typeface="Trebuchet MS"/>
              <a:sym typeface="Trebuchet MS"/>
            </a:endParaRPr>
          </a:p>
          <a:p>
            <a:pPr indent="0" lvl="0" marL="854710" marR="614045" rtl="0" algn="l">
              <a:lnSpc>
                <a:spcPct val="128974"/>
              </a:lnSpc>
              <a:spcBef>
                <a:spcPts val="90"/>
              </a:spcBef>
              <a:spcAft>
                <a:spcPts val="0"/>
              </a:spcAft>
              <a:buNone/>
            </a:pPr>
            <a:r>
              <a:rPr lang="en-US" sz="3900">
                <a:solidFill>
                  <a:srgbClr val="345D66"/>
                </a:solidFill>
                <a:latin typeface="Trebuchet MS"/>
                <a:ea typeface="Trebuchet MS"/>
                <a:cs typeface="Trebuchet MS"/>
                <a:sym typeface="Trebuchet MS"/>
              </a:rPr>
              <a:t>Discrimination, harassment and retaliation</a:t>
            </a:r>
            <a:endParaRPr sz="3900">
              <a:latin typeface="Trebuchet MS"/>
              <a:ea typeface="Trebuchet MS"/>
              <a:cs typeface="Trebuchet MS"/>
              <a:sym typeface="Trebuchet MS"/>
            </a:endParaRPr>
          </a:p>
        </p:txBody>
      </p:sp>
      <p:pic>
        <p:nvPicPr>
          <p:cNvPr id="174" name="Google Shape;174;p11"/>
          <p:cNvPicPr preferRelativeResize="0"/>
          <p:nvPr/>
        </p:nvPicPr>
        <p:blipFill rotWithShape="1">
          <a:blip r:embed="rId3">
            <a:alphaModFix/>
          </a:blip>
          <a:srcRect b="0" l="0" r="0" t="0"/>
          <a:stretch/>
        </p:blipFill>
        <p:spPr>
          <a:xfrm>
            <a:off x="1201447" y="3356074"/>
            <a:ext cx="152400" cy="152399"/>
          </a:xfrm>
          <a:prstGeom prst="rect">
            <a:avLst/>
          </a:prstGeom>
          <a:noFill/>
          <a:ln>
            <a:noFill/>
          </a:ln>
        </p:spPr>
      </p:pic>
      <p:pic>
        <p:nvPicPr>
          <p:cNvPr id="175" name="Google Shape;175;p11"/>
          <p:cNvPicPr preferRelativeResize="0"/>
          <p:nvPr/>
        </p:nvPicPr>
        <p:blipFill rotWithShape="1">
          <a:blip r:embed="rId3">
            <a:alphaModFix/>
          </a:blip>
          <a:srcRect b="0" l="0" r="0" t="0"/>
          <a:stretch/>
        </p:blipFill>
        <p:spPr>
          <a:xfrm>
            <a:off x="1201447" y="4632423"/>
            <a:ext cx="152400" cy="152399"/>
          </a:xfrm>
          <a:prstGeom prst="rect">
            <a:avLst/>
          </a:prstGeom>
          <a:noFill/>
          <a:ln>
            <a:noFill/>
          </a:ln>
        </p:spPr>
      </p:pic>
      <p:pic>
        <p:nvPicPr>
          <p:cNvPr id="176" name="Google Shape;176;p11"/>
          <p:cNvPicPr preferRelativeResize="0"/>
          <p:nvPr/>
        </p:nvPicPr>
        <p:blipFill rotWithShape="1">
          <a:blip r:embed="rId3">
            <a:alphaModFix/>
          </a:blip>
          <a:srcRect b="0" l="0" r="0" t="0"/>
          <a:stretch/>
        </p:blipFill>
        <p:spPr>
          <a:xfrm>
            <a:off x="1201447" y="5270598"/>
            <a:ext cx="152400" cy="152399"/>
          </a:xfrm>
          <a:prstGeom prst="rect">
            <a:avLst/>
          </a:prstGeom>
          <a:noFill/>
          <a:ln>
            <a:noFill/>
          </a:ln>
        </p:spPr>
      </p:pic>
      <p:pic>
        <p:nvPicPr>
          <p:cNvPr id="177" name="Google Shape;177;p11"/>
          <p:cNvPicPr preferRelativeResize="0"/>
          <p:nvPr/>
        </p:nvPicPr>
        <p:blipFill rotWithShape="1">
          <a:blip r:embed="rId3">
            <a:alphaModFix/>
          </a:blip>
          <a:srcRect b="0" l="0" r="0" t="0"/>
          <a:stretch/>
        </p:blipFill>
        <p:spPr>
          <a:xfrm>
            <a:off x="1201447" y="5908773"/>
            <a:ext cx="152400" cy="152399"/>
          </a:xfrm>
          <a:prstGeom prst="rect">
            <a:avLst/>
          </a:prstGeom>
          <a:noFill/>
          <a:ln>
            <a:noFill/>
          </a:ln>
        </p:spPr>
      </p:pic>
      <p:pic>
        <p:nvPicPr>
          <p:cNvPr id="178" name="Google Shape;178;p11"/>
          <p:cNvPicPr preferRelativeResize="0"/>
          <p:nvPr/>
        </p:nvPicPr>
        <p:blipFill rotWithShape="1">
          <a:blip r:embed="rId3">
            <a:alphaModFix/>
          </a:blip>
          <a:srcRect b="0" l="0" r="0" t="0"/>
          <a:stretch/>
        </p:blipFill>
        <p:spPr>
          <a:xfrm>
            <a:off x="1201447" y="6546949"/>
            <a:ext cx="152400" cy="152399"/>
          </a:xfrm>
          <a:prstGeom prst="rect">
            <a:avLst/>
          </a:prstGeom>
          <a:noFill/>
          <a:ln>
            <a:noFill/>
          </a:ln>
        </p:spPr>
      </p:pic>
      <p:sp>
        <p:nvSpPr>
          <p:cNvPr id="179" name="Google Shape;179;p11"/>
          <p:cNvSpPr txBox="1"/>
          <p:nvPr/>
        </p:nvSpPr>
        <p:spPr>
          <a:xfrm>
            <a:off x="722022" y="2394722"/>
            <a:ext cx="6645275" cy="4492625"/>
          </a:xfrm>
          <a:prstGeom prst="rect">
            <a:avLst/>
          </a:prstGeom>
          <a:noFill/>
          <a:ln>
            <a:noFill/>
          </a:ln>
        </p:spPr>
        <p:txBody>
          <a:bodyPr anchorCtr="0" anchor="t" bIns="0" lIns="0" spcFirstLastPara="1" rIns="0" wrap="square" tIns="56500">
            <a:spAutoFit/>
          </a:bodyPr>
          <a:lstStyle/>
          <a:p>
            <a:pPr indent="0" lvl="0" marL="12700" rtl="0" algn="l">
              <a:lnSpc>
                <a:spcPct val="100000"/>
              </a:lnSpc>
              <a:spcBef>
                <a:spcPts val="0"/>
              </a:spcBef>
              <a:spcAft>
                <a:spcPts val="0"/>
              </a:spcAft>
              <a:buNone/>
            </a:pPr>
            <a:r>
              <a:rPr lang="en-US" sz="3900">
                <a:solidFill>
                  <a:srgbClr val="345D66"/>
                </a:solidFill>
                <a:latin typeface="Trebuchet MS"/>
                <a:ea typeface="Trebuchet MS"/>
                <a:cs typeface="Trebuchet MS"/>
                <a:sym typeface="Trebuchet MS"/>
              </a:rPr>
              <a:t>Soft Skills</a:t>
            </a:r>
            <a:endParaRPr sz="3900">
              <a:latin typeface="Trebuchet MS"/>
              <a:ea typeface="Trebuchet MS"/>
              <a:cs typeface="Trebuchet MS"/>
              <a:sym typeface="Trebuchet MS"/>
            </a:endParaRPr>
          </a:p>
          <a:p>
            <a:pPr indent="0" lvl="0" marL="854710" marR="5080" rtl="0" algn="l">
              <a:lnSpc>
                <a:spcPct val="128974"/>
              </a:lnSpc>
              <a:spcBef>
                <a:spcPts val="220"/>
              </a:spcBef>
              <a:spcAft>
                <a:spcPts val="0"/>
              </a:spcAft>
              <a:buNone/>
            </a:pPr>
            <a:r>
              <a:rPr lang="en-US" sz="3900">
                <a:solidFill>
                  <a:srgbClr val="345D66"/>
                </a:solidFill>
                <a:latin typeface="Trebuchet MS"/>
                <a:ea typeface="Trebuchet MS"/>
                <a:cs typeface="Trebuchet MS"/>
                <a:sym typeface="Trebuchet MS"/>
              </a:rPr>
              <a:t>Demonstrate care, understanding, and safety Recognize warning signs Employ empathy</a:t>
            </a:r>
            <a:endParaRPr sz="3900">
              <a:latin typeface="Trebuchet MS"/>
              <a:ea typeface="Trebuchet MS"/>
              <a:cs typeface="Trebuchet MS"/>
              <a:sym typeface="Trebuchet MS"/>
            </a:endParaRPr>
          </a:p>
          <a:p>
            <a:pPr indent="0" lvl="0" marL="854710" rtl="0" algn="l">
              <a:lnSpc>
                <a:spcPct val="100000"/>
              </a:lnSpc>
              <a:spcBef>
                <a:spcPts val="105"/>
              </a:spcBef>
              <a:spcAft>
                <a:spcPts val="0"/>
              </a:spcAft>
              <a:buNone/>
            </a:pPr>
            <a:r>
              <a:rPr lang="en-US" sz="3900">
                <a:solidFill>
                  <a:srgbClr val="345D66"/>
                </a:solidFill>
                <a:latin typeface="Trebuchet MS"/>
                <a:ea typeface="Trebuchet MS"/>
                <a:cs typeface="Trebuchet MS"/>
                <a:sym typeface="Trebuchet MS"/>
              </a:rPr>
              <a:t>Offer resources</a:t>
            </a:r>
            <a:endParaRPr sz="3900">
              <a:latin typeface="Trebuchet MS"/>
              <a:ea typeface="Trebuchet MS"/>
              <a:cs typeface="Trebuchet MS"/>
              <a:sym typeface="Trebuchet MS"/>
            </a:endParaRPr>
          </a:p>
          <a:p>
            <a:pPr indent="0" lvl="0" marL="854710" rtl="0" algn="l">
              <a:lnSpc>
                <a:spcPct val="100000"/>
              </a:lnSpc>
              <a:spcBef>
                <a:spcPts val="345"/>
              </a:spcBef>
              <a:spcAft>
                <a:spcPts val="0"/>
              </a:spcAft>
              <a:buNone/>
            </a:pPr>
            <a:r>
              <a:rPr lang="en-US" sz="3900">
                <a:solidFill>
                  <a:srgbClr val="345D66"/>
                </a:solidFill>
                <a:latin typeface="Trebuchet MS"/>
                <a:ea typeface="Trebuchet MS"/>
                <a:cs typeface="Trebuchet MS"/>
                <a:sym typeface="Trebuchet MS"/>
              </a:rPr>
              <a:t>Be ready and nimble</a:t>
            </a:r>
            <a:endParaRPr sz="3900">
              <a:latin typeface="Trebuchet MS"/>
              <a:ea typeface="Trebuchet MS"/>
              <a:cs typeface="Trebuchet MS"/>
              <a:sym typeface="Trebuchet MS"/>
            </a:endParaRPr>
          </a:p>
        </p:txBody>
      </p:sp>
      <p:sp>
        <p:nvSpPr>
          <p:cNvPr id="180" name="Google Shape;180;p11"/>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2"/>
          <p:cNvSpPr/>
          <p:nvPr/>
        </p:nvSpPr>
        <p:spPr>
          <a:xfrm>
            <a:off x="16960558" y="8873489"/>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79"/>
                </a:lnTo>
                <a:lnTo>
                  <a:pt x="495300" y="414642"/>
                </a:lnTo>
                <a:lnTo>
                  <a:pt x="526694" y="420979"/>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700"/>
                </a:lnTo>
                <a:lnTo>
                  <a:pt x="981671" y="401193"/>
                </a:lnTo>
                <a:lnTo>
                  <a:pt x="970813" y="356260"/>
                </a:lnTo>
                <a:lnTo>
                  <a:pt x="955979" y="313029"/>
                </a:lnTo>
                <a:lnTo>
                  <a:pt x="937374" y="271703"/>
                </a:lnTo>
                <a:lnTo>
                  <a:pt x="915200" y="232486"/>
                </a:lnTo>
                <a:lnTo>
                  <a:pt x="903579" y="215709"/>
                </a:lnTo>
                <a:lnTo>
                  <a:pt x="903579" y="495312"/>
                </a:lnTo>
                <a:lnTo>
                  <a:pt x="900836" y="542925"/>
                </a:lnTo>
                <a:lnTo>
                  <a:pt x="892797" y="588924"/>
                </a:lnTo>
                <a:lnTo>
                  <a:pt x="879779" y="632993"/>
                </a:lnTo>
                <a:lnTo>
                  <a:pt x="862076" y="674852"/>
                </a:lnTo>
                <a:lnTo>
                  <a:pt x="840016" y="714171"/>
                </a:lnTo>
                <a:lnTo>
                  <a:pt x="813892" y="750658"/>
                </a:lnTo>
                <a:lnTo>
                  <a:pt x="783996" y="783996"/>
                </a:lnTo>
                <a:lnTo>
                  <a:pt x="750658" y="813892"/>
                </a:lnTo>
                <a:lnTo>
                  <a:pt x="714171" y="840016"/>
                </a:lnTo>
                <a:lnTo>
                  <a:pt x="674852" y="862088"/>
                </a:lnTo>
                <a:lnTo>
                  <a:pt x="633006" y="879779"/>
                </a:lnTo>
                <a:lnTo>
                  <a:pt x="588924" y="892797"/>
                </a:lnTo>
                <a:lnTo>
                  <a:pt x="542912" y="900836"/>
                </a:lnTo>
                <a:lnTo>
                  <a:pt x="495300" y="903592"/>
                </a:lnTo>
                <a:lnTo>
                  <a:pt x="447687" y="900836"/>
                </a:lnTo>
                <a:lnTo>
                  <a:pt x="401688" y="892797"/>
                </a:lnTo>
                <a:lnTo>
                  <a:pt x="357606" y="879779"/>
                </a:lnTo>
                <a:lnTo>
                  <a:pt x="315747" y="862088"/>
                </a:lnTo>
                <a:lnTo>
                  <a:pt x="276428" y="840016"/>
                </a:lnTo>
                <a:lnTo>
                  <a:pt x="239941" y="813892"/>
                </a:lnTo>
                <a:lnTo>
                  <a:pt x="206603" y="783996"/>
                </a:lnTo>
                <a:lnTo>
                  <a:pt x="176707" y="750658"/>
                </a:lnTo>
                <a:lnTo>
                  <a:pt x="150583" y="714171"/>
                </a:lnTo>
                <a:lnTo>
                  <a:pt x="128511" y="674852"/>
                </a:lnTo>
                <a:lnTo>
                  <a:pt x="110820" y="632993"/>
                </a:lnTo>
                <a:lnTo>
                  <a:pt x="97802" y="588924"/>
                </a:lnTo>
                <a:lnTo>
                  <a:pt x="89776" y="543013"/>
                </a:lnTo>
                <a:lnTo>
                  <a:pt x="87020" y="495312"/>
                </a:lnTo>
                <a:lnTo>
                  <a:pt x="89763" y="447700"/>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32"/>
                </a:lnTo>
                <a:lnTo>
                  <a:pt x="401688" y="97802"/>
                </a:lnTo>
                <a:lnTo>
                  <a:pt x="447687" y="89776"/>
                </a:lnTo>
                <a:lnTo>
                  <a:pt x="495300" y="87020"/>
                </a:lnTo>
                <a:lnTo>
                  <a:pt x="542912" y="89776"/>
                </a:lnTo>
                <a:lnTo>
                  <a:pt x="588924" y="97802"/>
                </a:lnTo>
                <a:lnTo>
                  <a:pt x="633006" y="110832"/>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40"/>
                </a:lnTo>
                <a:lnTo>
                  <a:pt x="543001" y="2273"/>
                </a:lnTo>
                <a:lnTo>
                  <a:pt x="495300" y="0"/>
                </a:lnTo>
                <a:lnTo>
                  <a:pt x="447598" y="2273"/>
                </a:lnTo>
                <a:lnTo>
                  <a:pt x="401180" y="8940"/>
                </a:lnTo>
                <a:lnTo>
                  <a:pt x="356260" y="19786"/>
                </a:lnTo>
                <a:lnTo>
                  <a:pt x="313029" y="34620"/>
                </a:lnTo>
                <a:lnTo>
                  <a:pt x="271703" y="53225"/>
                </a:lnTo>
                <a:lnTo>
                  <a:pt x="232486" y="75399"/>
                </a:lnTo>
                <a:lnTo>
                  <a:pt x="195592" y="100926"/>
                </a:lnTo>
                <a:lnTo>
                  <a:pt x="161239" y="129616"/>
                </a:lnTo>
                <a:lnTo>
                  <a:pt x="129603" y="161239"/>
                </a:lnTo>
                <a:lnTo>
                  <a:pt x="100926" y="195605"/>
                </a:lnTo>
                <a:lnTo>
                  <a:pt x="75399" y="232486"/>
                </a:lnTo>
                <a:lnTo>
                  <a:pt x="53225" y="271703"/>
                </a:lnTo>
                <a:lnTo>
                  <a:pt x="34607" y="313029"/>
                </a:lnTo>
                <a:lnTo>
                  <a:pt x="19773" y="356260"/>
                </a:lnTo>
                <a:lnTo>
                  <a:pt x="8928" y="401193"/>
                </a:lnTo>
                <a:lnTo>
                  <a:pt x="2260" y="447611"/>
                </a:lnTo>
                <a:lnTo>
                  <a:pt x="0" y="495312"/>
                </a:lnTo>
                <a:lnTo>
                  <a:pt x="2260" y="542925"/>
                </a:lnTo>
                <a:lnTo>
                  <a:pt x="8928" y="589432"/>
                </a:lnTo>
                <a:lnTo>
                  <a:pt x="19773" y="634352"/>
                </a:lnTo>
                <a:lnTo>
                  <a:pt x="34607" y="677583"/>
                </a:lnTo>
                <a:lnTo>
                  <a:pt x="53225" y="718896"/>
                </a:lnTo>
                <a:lnTo>
                  <a:pt x="75399" y="758113"/>
                </a:lnTo>
                <a:lnTo>
                  <a:pt x="100926" y="795007"/>
                </a:lnTo>
                <a:lnTo>
                  <a:pt x="129603" y="829360"/>
                </a:lnTo>
                <a:lnTo>
                  <a:pt x="161239" y="860983"/>
                </a:lnTo>
                <a:lnTo>
                  <a:pt x="195592" y="889673"/>
                </a:lnTo>
                <a:lnTo>
                  <a:pt x="232486" y="915200"/>
                </a:lnTo>
                <a:lnTo>
                  <a:pt x="271703" y="937374"/>
                </a:lnTo>
                <a:lnTo>
                  <a:pt x="313029" y="955992"/>
                </a:lnTo>
                <a:lnTo>
                  <a:pt x="356260" y="970826"/>
                </a:lnTo>
                <a:lnTo>
                  <a:pt x="401180" y="981671"/>
                </a:lnTo>
                <a:lnTo>
                  <a:pt x="447598" y="988339"/>
                </a:lnTo>
                <a:lnTo>
                  <a:pt x="495300" y="990600"/>
                </a:lnTo>
                <a:lnTo>
                  <a:pt x="543001" y="988339"/>
                </a:lnTo>
                <a:lnTo>
                  <a:pt x="589419" y="981671"/>
                </a:lnTo>
                <a:lnTo>
                  <a:pt x="634339" y="970826"/>
                </a:lnTo>
                <a:lnTo>
                  <a:pt x="677570" y="955992"/>
                </a:lnTo>
                <a:lnTo>
                  <a:pt x="718896" y="937387"/>
                </a:lnTo>
                <a:lnTo>
                  <a:pt x="758101" y="915212"/>
                </a:lnTo>
                <a:lnTo>
                  <a:pt x="794994" y="889673"/>
                </a:lnTo>
                <a:lnTo>
                  <a:pt x="829360" y="860996"/>
                </a:lnTo>
                <a:lnTo>
                  <a:pt x="860983" y="829373"/>
                </a:lnTo>
                <a:lnTo>
                  <a:pt x="889660" y="795007"/>
                </a:lnTo>
                <a:lnTo>
                  <a:pt x="915200" y="758113"/>
                </a:lnTo>
                <a:lnTo>
                  <a:pt x="937374" y="718908"/>
                </a:lnTo>
                <a:lnTo>
                  <a:pt x="955979" y="677583"/>
                </a:lnTo>
                <a:lnTo>
                  <a:pt x="970813" y="634352"/>
                </a:lnTo>
                <a:lnTo>
                  <a:pt x="981671" y="589432"/>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6" name="Google Shape;186;p12"/>
          <p:cNvSpPr txBox="1"/>
          <p:nvPr>
            <p:ph type="title"/>
          </p:nvPr>
        </p:nvSpPr>
        <p:spPr>
          <a:xfrm>
            <a:off x="376037" y="931394"/>
            <a:ext cx="10417810"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Right of privacy in the workplace</a:t>
            </a:r>
            <a:endParaRPr sz="5500">
              <a:latin typeface="Trebuchet MS"/>
              <a:ea typeface="Trebuchet MS"/>
              <a:cs typeface="Trebuchet MS"/>
              <a:sym typeface="Trebuchet MS"/>
            </a:endParaRPr>
          </a:p>
        </p:txBody>
      </p:sp>
      <p:pic>
        <p:nvPicPr>
          <p:cNvPr id="187" name="Google Shape;187;p12"/>
          <p:cNvPicPr preferRelativeResize="0"/>
          <p:nvPr/>
        </p:nvPicPr>
        <p:blipFill rotWithShape="1">
          <a:blip r:embed="rId3">
            <a:alphaModFix/>
          </a:blip>
          <a:srcRect b="0" l="0" r="0" t="0"/>
          <a:stretch/>
        </p:blipFill>
        <p:spPr>
          <a:xfrm>
            <a:off x="2398257" y="4437367"/>
            <a:ext cx="148658" cy="148658"/>
          </a:xfrm>
          <a:prstGeom prst="rect">
            <a:avLst/>
          </a:prstGeom>
          <a:noFill/>
          <a:ln>
            <a:noFill/>
          </a:ln>
        </p:spPr>
      </p:pic>
      <p:pic>
        <p:nvPicPr>
          <p:cNvPr id="188" name="Google Shape;188;p12"/>
          <p:cNvPicPr preferRelativeResize="0"/>
          <p:nvPr/>
        </p:nvPicPr>
        <p:blipFill rotWithShape="1">
          <a:blip r:embed="rId4">
            <a:alphaModFix/>
          </a:blip>
          <a:srcRect b="0" l="0" r="0" t="0"/>
          <a:stretch/>
        </p:blipFill>
        <p:spPr>
          <a:xfrm>
            <a:off x="2398257" y="5081556"/>
            <a:ext cx="148658" cy="148658"/>
          </a:xfrm>
          <a:prstGeom prst="rect">
            <a:avLst/>
          </a:prstGeom>
          <a:noFill/>
          <a:ln>
            <a:noFill/>
          </a:ln>
        </p:spPr>
      </p:pic>
      <p:pic>
        <p:nvPicPr>
          <p:cNvPr id="189" name="Google Shape;189;p12"/>
          <p:cNvPicPr preferRelativeResize="0"/>
          <p:nvPr/>
        </p:nvPicPr>
        <p:blipFill rotWithShape="1">
          <a:blip r:embed="rId5">
            <a:alphaModFix/>
          </a:blip>
          <a:srcRect b="0" l="0" r="0" t="0"/>
          <a:stretch/>
        </p:blipFill>
        <p:spPr>
          <a:xfrm>
            <a:off x="2398257" y="5725745"/>
            <a:ext cx="148658" cy="148658"/>
          </a:xfrm>
          <a:prstGeom prst="rect">
            <a:avLst/>
          </a:prstGeom>
          <a:noFill/>
          <a:ln>
            <a:noFill/>
          </a:ln>
        </p:spPr>
      </p:pic>
      <p:pic>
        <p:nvPicPr>
          <p:cNvPr id="190" name="Google Shape;190;p12"/>
          <p:cNvPicPr preferRelativeResize="0"/>
          <p:nvPr/>
        </p:nvPicPr>
        <p:blipFill rotWithShape="1">
          <a:blip r:embed="rId6">
            <a:alphaModFix/>
          </a:blip>
          <a:srcRect b="0" l="0" r="0" t="0"/>
          <a:stretch/>
        </p:blipFill>
        <p:spPr>
          <a:xfrm>
            <a:off x="2398257" y="6369933"/>
            <a:ext cx="148658" cy="148658"/>
          </a:xfrm>
          <a:prstGeom prst="rect">
            <a:avLst/>
          </a:prstGeom>
          <a:noFill/>
          <a:ln>
            <a:noFill/>
          </a:ln>
        </p:spPr>
      </p:pic>
      <p:pic>
        <p:nvPicPr>
          <p:cNvPr id="191" name="Google Shape;191;p12"/>
          <p:cNvPicPr preferRelativeResize="0"/>
          <p:nvPr/>
        </p:nvPicPr>
        <p:blipFill rotWithShape="1">
          <a:blip r:embed="rId5">
            <a:alphaModFix/>
          </a:blip>
          <a:srcRect b="0" l="0" r="0" t="0"/>
          <a:stretch/>
        </p:blipFill>
        <p:spPr>
          <a:xfrm>
            <a:off x="2398257" y="7658310"/>
            <a:ext cx="148658" cy="148658"/>
          </a:xfrm>
          <a:prstGeom prst="rect">
            <a:avLst/>
          </a:prstGeom>
          <a:noFill/>
          <a:ln>
            <a:noFill/>
          </a:ln>
        </p:spPr>
      </p:pic>
      <p:sp>
        <p:nvSpPr>
          <p:cNvPr id="192" name="Google Shape;192;p12"/>
          <p:cNvSpPr txBox="1"/>
          <p:nvPr/>
        </p:nvSpPr>
        <p:spPr>
          <a:xfrm>
            <a:off x="1927192" y="2170008"/>
            <a:ext cx="12990830" cy="5823585"/>
          </a:xfrm>
          <a:prstGeom prst="rect">
            <a:avLst/>
          </a:prstGeom>
          <a:noFill/>
          <a:ln>
            <a:noFill/>
          </a:ln>
        </p:spPr>
        <p:txBody>
          <a:bodyPr anchorCtr="0" anchor="t" bIns="0" lIns="0" spcFirstLastPara="1" rIns="0" wrap="square" tIns="12050">
            <a:spAutoFit/>
          </a:bodyPr>
          <a:lstStyle/>
          <a:p>
            <a:pPr indent="0" lvl="0" marL="12700" marR="447675" rtl="0" algn="l">
              <a:lnSpc>
                <a:spcPct val="108400"/>
              </a:lnSpc>
              <a:spcBef>
                <a:spcPts val="0"/>
              </a:spcBef>
              <a:spcAft>
                <a:spcPts val="0"/>
              </a:spcAft>
              <a:buNone/>
            </a:pPr>
            <a:r>
              <a:rPr lang="en-US" sz="3900" u="sng">
                <a:solidFill>
                  <a:srgbClr val="345D66"/>
                </a:solidFill>
                <a:latin typeface="Trebuchet MS"/>
                <a:ea typeface="Trebuchet MS"/>
                <a:cs typeface="Trebuchet MS"/>
                <a:sym typeface="Trebuchet MS"/>
                <a:hlinkClick r:id="rId7">
                  <a:extLst>
                    <a:ext uri="{A12FA001-AC4F-418D-AE19-62706E023703}">
                      <ahyp:hlinkClr val="tx"/>
                    </a:ext>
                  </a:extLst>
                </a:hlinkClick>
              </a:rPr>
              <a:t>"Refers to an employee’s information that an individual regards as personal or private"</a:t>
            </a:r>
            <a:endParaRPr sz="3900">
              <a:latin typeface="Trebuchet MS"/>
              <a:ea typeface="Trebuchet MS"/>
              <a:cs typeface="Trebuchet MS"/>
              <a:sym typeface="Trebuchet MS"/>
            </a:endParaRPr>
          </a:p>
          <a:p>
            <a:pPr indent="0" lvl="0" marL="0" rtl="0" algn="l">
              <a:lnSpc>
                <a:spcPct val="100000"/>
              </a:lnSpc>
              <a:spcBef>
                <a:spcPts val="20"/>
              </a:spcBef>
              <a:spcAft>
                <a:spcPts val="0"/>
              </a:spcAft>
              <a:buNone/>
            </a:pPr>
            <a:r>
              <a:t/>
            </a:r>
            <a:endParaRPr sz="4350">
              <a:latin typeface="Trebuchet MS"/>
              <a:ea typeface="Trebuchet MS"/>
              <a:cs typeface="Trebuchet MS"/>
              <a:sym typeface="Trebuchet MS"/>
            </a:endParaRPr>
          </a:p>
          <a:p>
            <a:pPr indent="0" lvl="0" marL="854710" marR="7666355" rtl="0" algn="l">
              <a:lnSpc>
                <a:spcPct val="108400"/>
              </a:lnSpc>
              <a:spcBef>
                <a:spcPts val="5"/>
              </a:spcBef>
              <a:spcAft>
                <a:spcPts val="0"/>
              </a:spcAft>
              <a:buNone/>
            </a:pPr>
            <a:r>
              <a:rPr lang="en-US" sz="3900" u="sng">
                <a:solidFill>
                  <a:srgbClr val="345D66"/>
                </a:solidFill>
                <a:latin typeface="Trebuchet MS"/>
                <a:ea typeface="Trebuchet MS"/>
                <a:cs typeface="Trebuchet MS"/>
                <a:sym typeface="Trebuchet MS"/>
                <a:hlinkClick r:id="rId8">
                  <a:extLst>
                    <a:ext uri="{A12FA001-AC4F-418D-AE19-62706E023703}">
                      <ahyp:hlinkClr val="tx"/>
                    </a:ext>
                  </a:extLst>
                </a:hlinkClick>
              </a:rPr>
              <a:t>Medical information</a:t>
            </a:r>
            <a:r>
              <a:rPr lang="en-US" sz="3900">
                <a:solidFill>
                  <a:srgbClr val="345D66"/>
                </a:solidFill>
                <a:latin typeface="Trebuchet MS"/>
                <a:ea typeface="Trebuchet MS"/>
                <a:cs typeface="Trebuchet MS"/>
                <a:sym typeface="Trebuchet MS"/>
              </a:rPr>
              <a:t> </a:t>
            </a:r>
            <a:r>
              <a:rPr lang="en-US" sz="3900" u="sng">
                <a:solidFill>
                  <a:srgbClr val="345D66"/>
                </a:solidFill>
                <a:latin typeface="Trebuchet MS"/>
                <a:ea typeface="Trebuchet MS"/>
                <a:cs typeface="Trebuchet MS"/>
                <a:sym typeface="Trebuchet MS"/>
                <a:hlinkClick r:id="rId9">
                  <a:extLst>
                    <a:ext uri="{A12FA001-AC4F-418D-AE19-62706E023703}">
                      <ahyp:hlinkClr val="tx"/>
                    </a:ext>
                  </a:extLst>
                </a:hlinkClick>
              </a:rPr>
              <a:t>Work activities</a:t>
            </a:r>
            <a:endParaRPr sz="3900">
              <a:latin typeface="Trebuchet MS"/>
              <a:ea typeface="Trebuchet MS"/>
              <a:cs typeface="Trebuchet MS"/>
              <a:sym typeface="Trebuchet MS"/>
            </a:endParaRPr>
          </a:p>
          <a:p>
            <a:pPr indent="0" lvl="0" marL="854710" rtl="0" algn="l">
              <a:lnSpc>
                <a:spcPct val="100000"/>
              </a:lnSpc>
              <a:spcBef>
                <a:spcPts val="390"/>
              </a:spcBef>
              <a:spcAft>
                <a:spcPts val="0"/>
              </a:spcAft>
              <a:buNone/>
            </a:pPr>
            <a:r>
              <a:rPr lang="en-US" sz="3900" u="sng">
                <a:solidFill>
                  <a:srgbClr val="345D66"/>
                </a:solidFill>
                <a:latin typeface="Trebuchet MS"/>
                <a:ea typeface="Trebuchet MS"/>
                <a:cs typeface="Trebuchet MS"/>
                <a:sym typeface="Trebuchet MS"/>
                <a:hlinkClick r:id="rId10">
                  <a:extLst>
                    <a:ext uri="{A12FA001-AC4F-418D-AE19-62706E023703}">
                      <ahyp:hlinkClr val="tx"/>
                    </a:ext>
                  </a:extLst>
                </a:hlinkClick>
              </a:rPr>
              <a:t>Off-duty behavior</a:t>
            </a:r>
            <a:endParaRPr sz="3900">
              <a:latin typeface="Trebuchet MS"/>
              <a:ea typeface="Trebuchet MS"/>
              <a:cs typeface="Trebuchet MS"/>
              <a:sym typeface="Trebuchet MS"/>
            </a:endParaRPr>
          </a:p>
          <a:p>
            <a:pPr indent="0" lvl="0" marL="854710" marR="457200" rtl="0" algn="l">
              <a:lnSpc>
                <a:spcPct val="108400"/>
              </a:lnSpc>
              <a:spcBef>
                <a:spcPts val="0"/>
              </a:spcBef>
              <a:spcAft>
                <a:spcPts val="0"/>
              </a:spcAft>
              <a:buNone/>
            </a:pPr>
            <a:r>
              <a:rPr lang="en-US" sz="3900" u="sng">
                <a:solidFill>
                  <a:srgbClr val="345D66"/>
                </a:solidFill>
                <a:latin typeface="Trebuchet MS"/>
                <a:ea typeface="Trebuchet MS"/>
                <a:cs typeface="Trebuchet MS"/>
                <a:sym typeface="Trebuchet MS"/>
                <a:hlinkClick r:id="rId11">
                  <a:extLst>
                    <a:ext uri="{A12FA001-AC4F-418D-AE19-62706E023703}">
                      <ahyp:hlinkClr val="tx"/>
                    </a:ext>
                  </a:extLst>
                </a:hlinkClick>
              </a:rPr>
              <a:t>Right of that individual not to have such information shared with others</a:t>
            </a:r>
            <a:endParaRPr sz="3900">
              <a:latin typeface="Trebuchet MS"/>
              <a:ea typeface="Trebuchet MS"/>
              <a:cs typeface="Trebuchet MS"/>
              <a:sym typeface="Trebuchet MS"/>
            </a:endParaRPr>
          </a:p>
          <a:p>
            <a:pPr indent="0" lvl="0" marL="854710" rtl="0" algn="l">
              <a:lnSpc>
                <a:spcPct val="100000"/>
              </a:lnSpc>
              <a:spcBef>
                <a:spcPts val="390"/>
              </a:spcBef>
              <a:spcAft>
                <a:spcPts val="0"/>
              </a:spcAft>
              <a:buNone/>
            </a:pPr>
            <a:r>
              <a:rPr lang="en-US" sz="3900">
                <a:solidFill>
                  <a:srgbClr val="345D66"/>
                </a:solidFill>
                <a:latin typeface="Trebuchet MS"/>
                <a:ea typeface="Trebuchet MS"/>
                <a:cs typeface="Trebuchet MS"/>
                <a:sym typeface="Trebuchet MS"/>
              </a:rPr>
              <a:t>You can't unhear information, nothing is off the record</a:t>
            </a:r>
            <a:endParaRPr sz="3900">
              <a:latin typeface="Trebuchet MS"/>
              <a:ea typeface="Trebuchet MS"/>
              <a:cs typeface="Trebuchet MS"/>
              <a:sym typeface="Trebuchet MS"/>
            </a:endParaRPr>
          </a:p>
        </p:txBody>
      </p:sp>
      <p:sp>
        <p:nvSpPr>
          <p:cNvPr id="193" name="Google Shape;193;p12"/>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3"/>
          <p:cNvPicPr preferRelativeResize="0"/>
          <p:nvPr/>
        </p:nvPicPr>
        <p:blipFill rotWithShape="1">
          <a:blip r:embed="rId3">
            <a:alphaModFix/>
          </a:blip>
          <a:srcRect b="0" l="0" r="0" t="0"/>
          <a:stretch/>
        </p:blipFill>
        <p:spPr>
          <a:xfrm>
            <a:off x="985363" y="2611576"/>
            <a:ext cx="114299" cy="114299"/>
          </a:xfrm>
          <a:prstGeom prst="rect">
            <a:avLst/>
          </a:prstGeom>
          <a:noFill/>
          <a:ln>
            <a:noFill/>
          </a:ln>
        </p:spPr>
      </p:pic>
      <p:pic>
        <p:nvPicPr>
          <p:cNvPr id="199" name="Google Shape;199;p13"/>
          <p:cNvPicPr preferRelativeResize="0"/>
          <p:nvPr/>
        </p:nvPicPr>
        <p:blipFill rotWithShape="1">
          <a:blip r:embed="rId4">
            <a:alphaModFix/>
          </a:blip>
          <a:srcRect b="0" l="0" r="0" t="0"/>
          <a:stretch/>
        </p:blipFill>
        <p:spPr>
          <a:xfrm>
            <a:off x="985363" y="3983176"/>
            <a:ext cx="114299" cy="114299"/>
          </a:xfrm>
          <a:prstGeom prst="rect">
            <a:avLst/>
          </a:prstGeom>
          <a:noFill/>
          <a:ln>
            <a:noFill/>
          </a:ln>
        </p:spPr>
      </p:pic>
      <p:pic>
        <p:nvPicPr>
          <p:cNvPr id="200" name="Google Shape;200;p13"/>
          <p:cNvPicPr preferRelativeResize="0"/>
          <p:nvPr/>
        </p:nvPicPr>
        <p:blipFill rotWithShape="1">
          <a:blip r:embed="rId5">
            <a:alphaModFix/>
          </a:blip>
          <a:srcRect b="0" l="0" r="0" t="0"/>
          <a:stretch/>
        </p:blipFill>
        <p:spPr>
          <a:xfrm>
            <a:off x="985363" y="5811976"/>
            <a:ext cx="114299" cy="114299"/>
          </a:xfrm>
          <a:prstGeom prst="rect">
            <a:avLst/>
          </a:prstGeom>
          <a:noFill/>
          <a:ln>
            <a:noFill/>
          </a:ln>
        </p:spPr>
      </p:pic>
      <p:pic>
        <p:nvPicPr>
          <p:cNvPr id="201" name="Google Shape;201;p13"/>
          <p:cNvPicPr preferRelativeResize="0"/>
          <p:nvPr/>
        </p:nvPicPr>
        <p:blipFill rotWithShape="1">
          <a:blip r:embed="rId5">
            <a:alphaModFix/>
          </a:blip>
          <a:srcRect b="0" l="0" r="0" t="0"/>
          <a:stretch/>
        </p:blipFill>
        <p:spPr>
          <a:xfrm>
            <a:off x="985363" y="7183576"/>
            <a:ext cx="114299" cy="114299"/>
          </a:xfrm>
          <a:prstGeom prst="rect">
            <a:avLst/>
          </a:prstGeom>
          <a:noFill/>
          <a:ln>
            <a:noFill/>
          </a:ln>
        </p:spPr>
      </p:pic>
      <p:sp>
        <p:nvSpPr>
          <p:cNvPr id="202" name="Google Shape;202;p13"/>
          <p:cNvSpPr txBox="1"/>
          <p:nvPr>
            <p:ph idx="1" type="body"/>
          </p:nvPr>
        </p:nvSpPr>
        <p:spPr>
          <a:xfrm>
            <a:off x="658338" y="1917514"/>
            <a:ext cx="7578090" cy="6426200"/>
          </a:xfrm>
          <a:prstGeom prst="rect">
            <a:avLst/>
          </a:prstGeom>
          <a:noFill/>
          <a:ln>
            <a:noFill/>
          </a:ln>
        </p:spPr>
        <p:txBody>
          <a:bodyPr anchorCtr="0" anchor="t" bIns="0" lIns="0" spcFirstLastPara="1" rIns="0" wrap="square" tIns="12700">
            <a:spAutoFit/>
          </a:bodyPr>
          <a:lstStyle/>
          <a:p>
            <a:pPr indent="-604520" lvl="0" marL="616585" marR="5080" rtl="0" algn="l">
              <a:lnSpc>
                <a:spcPct val="107100"/>
              </a:lnSpc>
              <a:spcBef>
                <a:spcPts val="0"/>
              </a:spcBef>
              <a:spcAft>
                <a:spcPts val="0"/>
              </a:spcAft>
              <a:buNone/>
            </a:pPr>
            <a:r>
              <a:rPr lang="en-US"/>
              <a:t>The Occupational Health and Safety Act (1970) Provide for a balanced and nationally consistent framework to secure the health and safety of workers and workplaces General duty of care to ensure the health, safety and welfare of all their employees and this includes employees' </a:t>
            </a:r>
            <a:r>
              <a:rPr i="1" lang="en-US">
                <a:latin typeface="Trebuchet MS"/>
                <a:ea typeface="Trebuchet MS"/>
                <a:cs typeface="Trebuchet MS"/>
                <a:sym typeface="Trebuchet MS"/>
              </a:rPr>
              <a:t>mental health</a:t>
            </a:r>
            <a:endParaRPr/>
          </a:p>
          <a:p>
            <a:pPr indent="-604520" lvl="0" marL="616585" marR="532765" rtl="0" algn="l">
              <a:lnSpc>
                <a:spcPct val="107100"/>
              </a:lnSpc>
              <a:spcBef>
                <a:spcPts val="0"/>
              </a:spcBef>
              <a:spcAft>
                <a:spcPts val="0"/>
              </a:spcAft>
              <a:buNone/>
            </a:pPr>
            <a:r>
              <a:rPr lang="en-US"/>
              <a:t>Americans with Disabilities Act (ADA) (1990) Regulates use of medical information, maintenance of medical documents and access</a:t>
            </a:r>
            <a:endParaRPr/>
          </a:p>
          <a:p>
            <a:pPr indent="0" lvl="0" marL="616585" marR="213995" rtl="0" algn="l">
              <a:lnSpc>
                <a:spcPct val="107100"/>
              </a:lnSpc>
              <a:spcBef>
                <a:spcPts val="5"/>
              </a:spcBef>
              <a:spcAft>
                <a:spcPts val="0"/>
              </a:spcAft>
              <a:buNone/>
            </a:pPr>
            <a:r>
              <a:rPr lang="en-US"/>
              <a:t>individuals with diagnosed mental health conditions are covered under the ADA and have a right to job accommodations</a:t>
            </a:r>
            <a:endParaRPr/>
          </a:p>
        </p:txBody>
      </p:sp>
      <p:sp>
        <p:nvSpPr>
          <p:cNvPr id="203" name="Google Shape;203;p13"/>
          <p:cNvSpPr txBox="1"/>
          <p:nvPr>
            <p:ph type="title"/>
          </p:nvPr>
        </p:nvSpPr>
        <p:spPr>
          <a:xfrm>
            <a:off x="283400" y="555656"/>
            <a:ext cx="8845550"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Mental Health Related Laws</a:t>
            </a:r>
            <a:endParaRPr sz="5500">
              <a:latin typeface="Trebuchet MS"/>
              <a:ea typeface="Trebuchet MS"/>
              <a:cs typeface="Trebuchet MS"/>
              <a:sym typeface="Trebuchet MS"/>
            </a:endParaRPr>
          </a:p>
        </p:txBody>
      </p:sp>
      <p:pic>
        <p:nvPicPr>
          <p:cNvPr id="204" name="Google Shape;204;p13"/>
          <p:cNvPicPr preferRelativeResize="0"/>
          <p:nvPr/>
        </p:nvPicPr>
        <p:blipFill rotWithShape="1">
          <a:blip r:embed="rId5">
            <a:alphaModFix/>
          </a:blip>
          <a:srcRect b="0" l="0" r="0" t="0"/>
          <a:stretch/>
        </p:blipFill>
        <p:spPr>
          <a:xfrm>
            <a:off x="10341898" y="3295138"/>
            <a:ext cx="114299" cy="114299"/>
          </a:xfrm>
          <a:prstGeom prst="rect">
            <a:avLst/>
          </a:prstGeom>
          <a:noFill/>
          <a:ln>
            <a:noFill/>
          </a:ln>
        </p:spPr>
      </p:pic>
      <p:pic>
        <p:nvPicPr>
          <p:cNvPr id="205" name="Google Shape;205;p13"/>
          <p:cNvPicPr preferRelativeResize="0"/>
          <p:nvPr/>
        </p:nvPicPr>
        <p:blipFill rotWithShape="1">
          <a:blip r:embed="rId5">
            <a:alphaModFix/>
          </a:blip>
          <a:srcRect b="0" l="0" r="0" t="0"/>
          <a:stretch/>
        </p:blipFill>
        <p:spPr>
          <a:xfrm>
            <a:off x="10341898" y="4666737"/>
            <a:ext cx="114299" cy="114299"/>
          </a:xfrm>
          <a:prstGeom prst="rect">
            <a:avLst/>
          </a:prstGeom>
          <a:noFill/>
          <a:ln>
            <a:noFill/>
          </a:ln>
        </p:spPr>
      </p:pic>
      <p:pic>
        <p:nvPicPr>
          <p:cNvPr id="206" name="Google Shape;206;p13"/>
          <p:cNvPicPr preferRelativeResize="0"/>
          <p:nvPr/>
        </p:nvPicPr>
        <p:blipFill rotWithShape="1">
          <a:blip r:embed="rId5">
            <a:alphaModFix/>
          </a:blip>
          <a:srcRect b="0" l="0" r="0" t="0"/>
          <a:stretch/>
        </p:blipFill>
        <p:spPr>
          <a:xfrm>
            <a:off x="10341898" y="6038337"/>
            <a:ext cx="114299" cy="114299"/>
          </a:xfrm>
          <a:prstGeom prst="rect">
            <a:avLst/>
          </a:prstGeom>
          <a:noFill/>
          <a:ln>
            <a:noFill/>
          </a:ln>
        </p:spPr>
      </p:pic>
      <p:sp>
        <p:nvSpPr>
          <p:cNvPr id="207" name="Google Shape;207;p13"/>
          <p:cNvSpPr txBox="1"/>
          <p:nvPr/>
        </p:nvSpPr>
        <p:spPr>
          <a:xfrm>
            <a:off x="10014873" y="2143876"/>
            <a:ext cx="6317615" cy="4597400"/>
          </a:xfrm>
          <a:prstGeom prst="rect">
            <a:avLst/>
          </a:prstGeom>
          <a:noFill/>
          <a:ln>
            <a:noFill/>
          </a:ln>
        </p:spPr>
        <p:txBody>
          <a:bodyPr anchorCtr="0" anchor="t" bIns="0" lIns="0" spcFirstLastPara="1" rIns="0" wrap="square" tIns="12700">
            <a:spAutoFit/>
          </a:bodyPr>
          <a:lstStyle/>
          <a:p>
            <a:pPr indent="0" lvl="0" marL="12700" marR="1048385" rtl="0" algn="l">
              <a:lnSpc>
                <a:spcPct val="107100"/>
              </a:lnSpc>
              <a:spcBef>
                <a:spcPts val="0"/>
              </a:spcBef>
              <a:spcAft>
                <a:spcPts val="0"/>
              </a:spcAft>
              <a:buNone/>
            </a:pPr>
            <a:r>
              <a:rPr lang="en-US" sz="2800">
                <a:solidFill>
                  <a:srgbClr val="345D66"/>
                </a:solidFill>
                <a:latin typeface="Trebuchet MS"/>
                <a:ea typeface="Trebuchet MS"/>
                <a:cs typeface="Trebuchet MS"/>
                <a:sym typeface="Trebuchet MS"/>
              </a:rPr>
              <a:t>Health Insurance Portability and Accountability Act (HIPAA) (1996)</a:t>
            </a:r>
            <a:endParaRPr sz="2800">
              <a:latin typeface="Trebuchet MS"/>
              <a:ea typeface="Trebuchet MS"/>
              <a:cs typeface="Trebuchet MS"/>
              <a:sym typeface="Trebuchet MS"/>
            </a:endParaRPr>
          </a:p>
          <a:p>
            <a:pPr indent="0" lvl="0" marL="616585" marR="5080" rtl="0" algn="l">
              <a:lnSpc>
                <a:spcPct val="107100"/>
              </a:lnSpc>
              <a:spcBef>
                <a:spcPts val="0"/>
              </a:spcBef>
              <a:spcAft>
                <a:spcPts val="0"/>
              </a:spcAft>
              <a:buNone/>
            </a:pPr>
            <a:r>
              <a:rPr lang="en-US" sz="2800">
                <a:solidFill>
                  <a:srgbClr val="345D66"/>
                </a:solidFill>
                <a:latin typeface="Trebuchet MS"/>
                <a:ea typeface="Trebuchet MS"/>
                <a:cs typeface="Trebuchet MS"/>
                <a:sym typeface="Trebuchet MS"/>
              </a:rPr>
              <a:t>Regulates the use and disclosure of protected health information by employers with health plans Lawsuits</a:t>
            </a:r>
            <a:endParaRPr sz="2800">
              <a:latin typeface="Trebuchet MS"/>
              <a:ea typeface="Trebuchet MS"/>
              <a:cs typeface="Trebuchet MS"/>
              <a:sym typeface="Trebuchet MS"/>
            </a:endParaRPr>
          </a:p>
          <a:p>
            <a:pPr indent="0" lvl="0" marL="0" rtl="0" algn="l">
              <a:lnSpc>
                <a:spcPct val="100000"/>
              </a:lnSpc>
              <a:spcBef>
                <a:spcPts val="10"/>
              </a:spcBef>
              <a:spcAft>
                <a:spcPts val="0"/>
              </a:spcAft>
              <a:buNone/>
            </a:pPr>
            <a:r>
              <a:t/>
            </a:r>
            <a:endParaRPr sz="3300">
              <a:latin typeface="Trebuchet MS"/>
              <a:ea typeface="Trebuchet MS"/>
              <a:cs typeface="Trebuchet MS"/>
              <a:sym typeface="Trebuchet MS"/>
            </a:endParaRPr>
          </a:p>
          <a:p>
            <a:pPr indent="0" lvl="0" marL="12700" rtl="0" algn="l">
              <a:lnSpc>
                <a:spcPct val="100000"/>
              </a:lnSpc>
              <a:spcBef>
                <a:spcPts val="0"/>
              </a:spcBef>
              <a:spcAft>
                <a:spcPts val="0"/>
              </a:spcAft>
              <a:buNone/>
            </a:pPr>
            <a:r>
              <a:rPr lang="en-US" sz="2800">
                <a:solidFill>
                  <a:srgbClr val="345D66"/>
                </a:solidFill>
                <a:latin typeface="Trebuchet MS"/>
                <a:ea typeface="Trebuchet MS"/>
                <a:cs typeface="Trebuchet MS"/>
                <a:sym typeface="Trebuchet MS"/>
              </a:rPr>
              <a:t>Protected Leaves</a:t>
            </a:r>
            <a:endParaRPr sz="2800">
              <a:latin typeface="Trebuchet MS"/>
              <a:ea typeface="Trebuchet MS"/>
              <a:cs typeface="Trebuchet MS"/>
              <a:sym typeface="Trebuchet MS"/>
            </a:endParaRPr>
          </a:p>
          <a:p>
            <a:pPr indent="0" lvl="0" marL="616585" marR="597535" rtl="0" algn="l">
              <a:lnSpc>
                <a:spcPct val="107100"/>
              </a:lnSpc>
              <a:spcBef>
                <a:spcPts val="0"/>
              </a:spcBef>
              <a:spcAft>
                <a:spcPts val="0"/>
              </a:spcAft>
              <a:buNone/>
            </a:pPr>
            <a:r>
              <a:rPr lang="en-US" sz="2800">
                <a:solidFill>
                  <a:srgbClr val="345D66"/>
                </a:solidFill>
                <a:latin typeface="Trebuchet MS"/>
                <a:ea typeface="Trebuchet MS"/>
                <a:cs typeface="Trebuchet MS"/>
                <a:sym typeface="Trebuchet MS"/>
              </a:rPr>
              <a:t>Family Medical Leave Act (FMLA) (1993)</a:t>
            </a:r>
            <a:endParaRPr sz="2800">
              <a:latin typeface="Trebuchet MS"/>
              <a:ea typeface="Trebuchet MS"/>
              <a:cs typeface="Trebuchet MS"/>
              <a:sym typeface="Trebuchet MS"/>
            </a:endParaRPr>
          </a:p>
        </p:txBody>
      </p:sp>
      <p:sp>
        <p:nvSpPr>
          <p:cNvPr id="208" name="Google Shape;208;p13"/>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4"/>
          <p:cNvSpPr/>
          <p:nvPr/>
        </p:nvSpPr>
        <p:spPr>
          <a:xfrm>
            <a:off x="16960558" y="8873489"/>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79"/>
                </a:lnTo>
                <a:lnTo>
                  <a:pt x="495300" y="414642"/>
                </a:lnTo>
                <a:lnTo>
                  <a:pt x="526694" y="420979"/>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700"/>
                </a:lnTo>
                <a:lnTo>
                  <a:pt x="981671" y="401193"/>
                </a:lnTo>
                <a:lnTo>
                  <a:pt x="970813" y="356260"/>
                </a:lnTo>
                <a:lnTo>
                  <a:pt x="955979" y="313029"/>
                </a:lnTo>
                <a:lnTo>
                  <a:pt x="937374" y="271703"/>
                </a:lnTo>
                <a:lnTo>
                  <a:pt x="915200" y="232486"/>
                </a:lnTo>
                <a:lnTo>
                  <a:pt x="903579" y="215709"/>
                </a:lnTo>
                <a:lnTo>
                  <a:pt x="903579" y="495312"/>
                </a:lnTo>
                <a:lnTo>
                  <a:pt x="900836" y="542925"/>
                </a:lnTo>
                <a:lnTo>
                  <a:pt x="892797" y="588924"/>
                </a:lnTo>
                <a:lnTo>
                  <a:pt x="879779" y="632993"/>
                </a:lnTo>
                <a:lnTo>
                  <a:pt x="862076" y="674852"/>
                </a:lnTo>
                <a:lnTo>
                  <a:pt x="840016" y="714171"/>
                </a:lnTo>
                <a:lnTo>
                  <a:pt x="813892" y="750658"/>
                </a:lnTo>
                <a:lnTo>
                  <a:pt x="783996" y="783996"/>
                </a:lnTo>
                <a:lnTo>
                  <a:pt x="750658" y="813892"/>
                </a:lnTo>
                <a:lnTo>
                  <a:pt x="714171" y="840016"/>
                </a:lnTo>
                <a:lnTo>
                  <a:pt x="674852" y="862088"/>
                </a:lnTo>
                <a:lnTo>
                  <a:pt x="633006" y="879779"/>
                </a:lnTo>
                <a:lnTo>
                  <a:pt x="588924" y="892797"/>
                </a:lnTo>
                <a:lnTo>
                  <a:pt x="542912" y="900836"/>
                </a:lnTo>
                <a:lnTo>
                  <a:pt x="495300" y="903592"/>
                </a:lnTo>
                <a:lnTo>
                  <a:pt x="447687" y="900836"/>
                </a:lnTo>
                <a:lnTo>
                  <a:pt x="401688" y="892797"/>
                </a:lnTo>
                <a:lnTo>
                  <a:pt x="357606" y="879779"/>
                </a:lnTo>
                <a:lnTo>
                  <a:pt x="315747" y="862088"/>
                </a:lnTo>
                <a:lnTo>
                  <a:pt x="276428" y="840016"/>
                </a:lnTo>
                <a:lnTo>
                  <a:pt x="239941" y="813892"/>
                </a:lnTo>
                <a:lnTo>
                  <a:pt x="206603" y="783996"/>
                </a:lnTo>
                <a:lnTo>
                  <a:pt x="176707" y="750658"/>
                </a:lnTo>
                <a:lnTo>
                  <a:pt x="150583" y="714171"/>
                </a:lnTo>
                <a:lnTo>
                  <a:pt x="128511" y="674852"/>
                </a:lnTo>
                <a:lnTo>
                  <a:pt x="110820" y="632993"/>
                </a:lnTo>
                <a:lnTo>
                  <a:pt x="97802" y="588924"/>
                </a:lnTo>
                <a:lnTo>
                  <a:pt x="89776" y="543013"/>
                </a:lnTo>
                <a:lnTo>
                  <a:pt x="87020" y="495312"/>
                </a:lnTo>
                <a:lnTo>
                  <a:pt x="89763" y="447700"/>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32"/>
                </a:lnTo>
                <a:lnTo>
                  <a:pt x="401688" y="97802"/>
                </a:lnTo>
                <a:lnTo>
                  <a:pt x="447687" y="89776"/>
                </a:lnTo>
                <a:lnTo>
                  <a:pt x="495300" y="87020"/>
                </a:lnTo>
                <a:lnTo>
                  <a:pt x="542912" y="89776"/>
                </a:lnTo>
                <a:lnTo>
                  <a:pt x="588924" y="97802"/>
                </a:lnTo>
                <a:lnTo>
                  <a:pt x="633006" y="110832"/>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40"/>
                </a:lnTo>
                <a:lnTo>
                  <a:pt x="543001" y="2273"/>
                </a:lnTo>
                <a:lnTo>
                  <a:pt x="495300" y="0"/>
                </a:lnTo>
                <a:lnTo>
                  <a:pt x="447598" y="2273"/>
                </a:lnTo>
                <a:lnTo>
                  <a:pt x="401180" y="8940"/>
                </a:lnTo>
                <a:lnTo>
                  <a:pt x="356260" y="19786"/>
                </a:lnTo>
                <a:lnTo>
                  <a:pt x="313029" y="34620"/>
                </a:lnTo>
                <a:lnTo>
                  <a:pt x="271703" y="53225"/>
                </a:lnTo>
                <a:lnTo>
                  <a:pt x="232486" y="75399"/>
                </a:lnTo>
                <a:lnTo>
                  <a:pt x="195592" y="100926"/>
                </a:lnTo>
                <a:lnTo>
                  <a:pt x="161239" y="129616"/>
                </a:lnTo>
                <a:lnTo>
                  <a:pt x="129603" y="161239"/>
                </a:lnTo>
                <a:lnTo>
                  <a:pt x="100926" y="195605"/>
                </a:lnTo>
                <a:lnTo>
                  <a:pt x="75399" y="232486"/>
                </a:lnTo>
                <a:lnTo>
                  <a:pt x="53225" y="271703"/>
                </a:lnTo>
                <a:lnTo>
                  <a:pt x="34607" y="313029"/>
                </a:lnTo>
                <a:lnTo>
                  <a:pt x="19773" y="356260"/>
                </a:lnTo>
                <a:lnTo>
                  <a:pt x="8928" y="401193"/>
                </a:lnTo>
                <a:lnTo>
                  <a:pt x="2260" y="447611"/>
                </a:lnTo>
                <a:lnTo>
                  <a:pt x="0" y="495312"/>
                </a:lnTo>
                <a:lnTo>
                  <a:pt x="2260" y="542925"/>
                </a:lnTo>
                <a:lnTo>
                  <a:pt x="8928" y="589432"/>
                </a:lnTo>
                <a:lnTo>
                  <a:pt x="19773" y="634352"/>
                </a:lnTo>
                <a:lnTo>
                  <a:pt x="34607" y="677583"/>
                </a:lnTo>
                <a:lnTo>
                  <a:pt x="53225" y="718896"/>
                </a:lnTo>
                <a:lnTo>
                  <a:pt x="75399" y="758113"/>
                </a:lnTo>
                <a:lnTo>
                  <a:pt x="100926" y="795007"/>
                </a:lnTo>
                <a:lnTo>
                  <a:pt x="129603" y="829360"/>
                </a:lnTo>
                <a:lnTo>
                  <a:pt x="161239" y="860983"/>
                </a:lnTo>
                <a:lnTo>
                  <a:pt x="195592" y="889673"/>
                </a:lnTo>
                <a:lnTo>
                  <a:pt x="232486" y="915200"/>
                </a:lnTo>
                <a:lnTo>
                  <a:pt x="271703" y="937374"/>
                </a:lnTo>
                <a:lnTo>
                  <a:pt x="313029" y="955992"/>
                </a:lnTo>
                <a:lnTo>
                  <a:pt x="356260" y="970826"/>
                </a:lnTo>
                <a:lnTo>
                  <a:pt x="401180" y="981671"/>
                </a:lnTo>
                <a:lnTo>
                  <a:pt x="447598" y="988339"/>
                </a:lnTo>
                <a:lnTo>
                  <a:pt x="495300" y="990600"/>
                </a:lnTo>
                <a:lnTo>
                  <a:pt x="543001" y="988339"/>
                </a:lnTo>
                <a:lnTo>
                  <a:pt x="589419" y="981671"/>
                </a:lnTo>
                <a:lnTo>
                  <a:pt x="634339" y="970826"/>
                </a:lnTo>
                <a:lnTo>
                  <a:pt x="677570" y="955992"/>
                </a:lnTo>
                <a:lnTo>
                  <a:pt x="718896" y="937387"/>
                </a:lnTo>
                <a:lnTo>
                  <a:pt x="758101" y="915212"/>
                </a:lnTo>
                <a:lnTo>
                  <a:pt x="794994" y="889673"/>
                </a:lnTo>
                <a:lnTo>
                  <a:pt x="829360" y="860996"/>
                </a:lnTo>
                <a:lnTo>
                  <a:pt x="860983" y="829373"/>
                </a:lnTo>
                <a:lnTo>
                  <a:pt x="889660" y="795007"/>
                </a:lnTo>
                <a:lnTo>
                  <a:pt x="915200" y="758113"/>
                </a:lnTo>
                <a:lnTo>
                  <a:pt x="937374" y="718908"/>
                </a:lnTo>
                <a:lnTo>
                  <a:pt x="955979" y="677583"/>
                </a:lnTo>
                <a:lnTo>
                  <a:pt x="970813" y="634352"/>
                </a:lnTo>
                <a:lnTo>
                  <a:pt x="981671" y="589432"/>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4" name="Google Shape;214;p14"/>
          <p:cNvSpPr txBox="1"/>
          <p:nvPr>
            <p:ph type="title"/>
          </p:nvPr>
        </p:nvSpPr>
        <p:spPr>
          <a:xfrm>
            <a:off x="3559321" y="4442052"/>
            <a:ext cx="10947400" cy="127952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latin typeface="Trebuchet MS"/>
                <a:ea typeface="Trebuchet MS"/>
                <a:cs typeface="Trebuchet MS"/>
                <a:sym typeface="Trebuchet MS"/>
              </a:rPr>
              <a:t>~pause here for break~</a:t>
            </a:r>
            <a:endParaRPr/>
          </a:p>
        </p:txBody>
      </p:sp>
      <p:sp>
        <p:nvSpPr>
          <p:cNvPr id="215" name="Google Shape;215;p14"/>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5"/>
          <p:cNvSpPr/>
          <p:nvPr/>
        </p:nvSpPr>
        <p:spPr>
          <a:xfrm>
            <a:off x="16960558" y="8873489"/>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79"/>
                </a:lnTo>
                <a:lnTo>
                  <a:pt x="495300" y="414642"/>
                </a:lnTo>
                <a:lnTo>
                  <a:pt x="526694" y="420979"/>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700"/>
                </a:lnTo>
                <a:lnTo>
                  <a:pt x="981671" y="401193"/>
                </a:lnTo>
                <a:lnTo>
                  <a:pt x="970813" y="356260"/>
                </a:lnTo>
                <a:lnTo>
                  <a:pt x="955979" y="313029"/>
                </a:lnTo>
                <a:lnTo>
                  <a:pt x="937374" y="271703"/>
                </a:lnTo>
                <a:lnTo>
                  <a:pt x="915200" y="232486"/>
                </a:lnTo>
                <a:lnTo>
                  <a:pt x="903579" y="215709"/>
                </a:lnTo>
                <a:lnTo>
                  <a:pt x="903579" y="495312"/>
                </a:lnTo>
                <a:lnTo>
                  <a:pt x="900836" y="542925"/>
                </a:lnTo>
                <a:lnTo>
                  <a:pt x="892797" y="588924"/>
                </a:lnTo>
                <a:lnTo>
                  <a:pt x="879779" y="632993"/>
                </a:lnTo>
                <a:lnTo>
                  <a:pt x="862076" y="674852"/>
                </a:lnTo>
                <a:lnTo>
                  <a:pt x="840016" y="714171"/>
                </a:lnTo>
                <a:lnTo>
                  <a:pt x="813892" y="750658"/>
                </a:lnTo>
                <a:lnTo>
                  <a:pt x="783996" y="783996"/>
                </a:lnTo>
                <a:lnTo>
                  <a:pt x="750658" y="813892"/>
                </a:lnTo>
                <a:lnTo>
                  <a:pt x="714171" y="840016"/>
                </a:lnTo>
                <a:lnTo>
                  <a:pt x="674852" y="862088"/>
                </a:lnTo>
                <a:lnTo>
                  <a:pt x="633006" y="879779"/>
                </a:lnTo>
                <a:lnTo>
                  <a:pt x="588924" y="892797"/>
                </a:lnTo>
                <a:lnTo>
                  <a:pt x="542912" y="900836"/>
                </a:lnTo>
                <a:lnTo>
                  <a:pt x="495300" y="903592"/>
                </a:lnTo>
                <a:lnTo>
                  <a:pt x="447687" y="900836"/>
                </a:lnTo>
                <a:lnTo>
                  <a:pt x="401688" y="892797"/>
                </a:lnTo>
                <a:lnTo>
                  <a:pt x="357606" y="879779"/>
                </a:lnTo>
                <a:lnTo>
                  <a:pt x="315747" y="862088"/>
                </a:lnTo>
                <a:lnTo>
                  <a:pt x="276428" y="840016"/>
                </a:lnTo>
                <a:lnTo>
                  <a:pt x="239941" y="813892"/>
                </a:lnTo>
                <a:lnTo>
                  <a:pt x="206603" y="783996"/>
                </a:lnTo>
                <a:lnTo>
                  <a:pt x="176707" y="750658"/>
                </a:lnTo>
                <a:lnTo>
                  <a:pt x="150583" y="714171"/>
                </a:lnTo>
                <a:lnTo>
                  <a:pt x="128511" y="674852"/>
                </a:lnTo>
                <a:lnTo>
                  <a:pt x="110820" y="632993"/>
                </a:lnTo>
                <a:lnTo>
                  <a:pt x="97802" y="588924"/>
                </a:lnTo>
                <a:lnTo>
                  <a:pt x="89776" y="543013"/>
                </a:lnTo>
                <a:lnTo>
                  <a:pt x="87020" y="495312"/>
                </a:lnTo>
                <a:lnTo>
                  <a:pt x="89763" y="447700"/>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32"/>
                </a:lnTo>
                <a:lnTo>
                  <a:pt x="401688" y="97802"/>
                </a:lnTo>
                <a:lnTo>
                  <a:pt x="447687" y="89776"/>
                </a:lnTo>
                <a:lnTo>
                  <a:pt x="495300" y="87020"/>
                </a:lnTo>
                <a:lnTo>
                  <a:pt x="542912" y="89776"/>
                </a:lnTo>
                <a:lnTo>
                  <a:pt x="588924" y="97802"/>
                </a:lnTo>
                <a:lnTo>
                  <a:pt x="633006" y="110832"/>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40"/>
                </a:lnTo>
                <a:lnTo>
                  <a:pt x="543001" y="2273"/>
                </a:lnTo>
                <a:lnTo>
                  <a:pt x="495300" y="0"/>
                </a:lnTo>
                <a:lnTo>
                  <a:pt x="447598" y="2273"/>
                </a:lnTo>
                <a:lnTo>
                  <a:pt x="401180" y="8940"/>
                </a:lnTo>
                <a:lnTo>
                  <a:pt x="356260" y="19786"/>
                </a:lnTo>
                <a:lnTo>
                  <a:pt x="313029" y="34620"/>
                </a:lnTo>
                <a:lnTo>
                  <a:pt x="271703" y="53225"/>
                </a:lnTo>
                <a:lnTo>
                  <a:pt x="232486" y="75399"/>
                </a:lnTo>
                <a:lnTo>
                  <a:pt x="195592" y="100926"/>
                </a:lnTo>
                <a:lnTo>
                  <a:pt x="161239" y="129616"/>
                </a:lnTo>
                <a:lnTo>
                  <a:pt x="129603" y="161239"/>
                </a:lnTo>
                <a:lnTo>
                  <a:pt x="100926" y="195605"/>
                </a:lnTo>
                <a:lnTo>
                  <a:pt x="75399" y="232486"/>
                </a:lnTo>
                <a:lnTo>
                  <a:pt x="53225" y="271703"/>
                </a:lnTo>
                <a:lnTo>
                  <a:pt x="34607" y="313029"/>
                </a:lnTo>
                <a:lnTo>
                  <a:pt x="19773" y="356260"/>
                </a:lnTo>
                <a:lnTo>
                  <a:pt x="8928" y="401193"/>
                </a:lnTo>
                <a:lnTo>
                  <a:pt x="2260" y="447611"/>
                </a:lnTo>
                <a:lnTo>
                  <a:pt x="0" y="495312"/>
                </a:lnTo>
                <a:lnTo>
                  <a:pt x="2260" y="542925"/>
                </a:lnTo>
                <a:lnTo>
                  <a:pt x="8928" y="589432"/>
                </a:lnTo>
                <a:lnTo>
                  <a:pt x="19773" y="634352"/>
                </a:lnTo>
                <a:lnTo>
                  <a:pt x="34607" y="677583"/>
                </a:lnTo>
                <a:lnTo>
                  <a:pt x="53225" y="718896"/>
                </a:lnTo>
                <a:lnTo>
                  <a:pt x="75399" y="758113"/>
                </a:lnTo>
                <a:lnTo>
                  <a:pt x="100926" y="795007"/>
                </a:lnTo>
                <a:lnTo>
                  <a:pt x="129603" y="829360"/>
                </a:lnTo>
                <a:lnTo>
                  <a:pt x="161239" y="860983"/>
                </a:lnTo>
                <a:lnTo>
                  <a:pt x="195592" y="889673"/>
                </a:lnTo>
                <a:lnTo>
                  <a:pt x="232486" y="915200"/>
                </a:lnTo>
                <a:lnTo>
                  <a:pt x="271703" y="937374"/>
                </a:lnTo>
                <a:lnTo>
                  <a:pt x="313029" y="955992"/>
                </a:lnTo>
                <a:lnTo>
                  <a:pt x="356260" y="970826"/>
                </a:lnTo>
                <a:lnTo>
                  <a:pt x="401180" y="981671"/>
                </a:lnTo>
                <a:lnTo>
                  <a:pt x="447598" y="988339"/>
                </a:lnTo>
                <a:lnTo>
                  <a:pt x="495300" y="990600"/>
                </a:lnTo>
                <a:lnTo>
                  <a:pt x="543001" y="988339"/>
                </a:lnTo>
                <a:lnTo>
                  <a:pt x="589419" y="981671"/>
                </a:lnTo>
                <a:lnTo>
                  <a:pt x="634339" y="970826"/>
                </a:lnTo>
                <a:lnTo>
                  <a:pt x="677570" y="955992"/>
                </a:lnTo>
                <a:lnTo>
                  <a:pt x="718896" y="937387"/>
                </a:lnTo>
                <a:lnTo>
                  <a:pt x="758101" y="915212"/>
                </a:lnTo>
                <a:lnTo>
                  <a:pt x="794994" y="889673"/>
                </a:lnTo>
                <a:lnTo>
                  <a:pt x="829360" y="860996"/>
                </a:lnTo>
                <a:lnTo>
                  <a:pt x="860983" y="829373"/>
                </a:lnTo>
                <a:lnTo>
                  <a:pt x="889660" y="795007"/>
                </a:lnTo>
                <a:lnTo>
                  <a:pt x="915200" y="758113"/>
                </a:lnTo>
                <a:lnTo>
                  <a:pt x="937374" y="718908"/>
                </a:lnTo>
                <a:lnTo>
                  <a:pt x="955979" y="677583"/>
                </a:lnTo>
                <a:lnTo>
                  <a:pt x="970813" y="634352"/>
                </a:lnTo>
                <a:lnTo>
                  <a:pt x="981671" y="589432"/>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1" name="Google Shape;221;p15"/>
          <p:cNvSpPr txBox="1"/>
          <p:nvPr>
            <p:ph type="title"/>
          </p:nvPr>
        </p:nvSpPr>
        <p:spPr>
          <a:xfrm>
            <a:off x="4099071" y="3819748"/>
            <a:ext cx="9513570" cy="127952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latin typeface="Trebuchet MS"/>
                <a:ea typeface="Trebuchet MS"/>
                <a:cs typeface="Trebuchet MS"/>
                <a:sym typeface="Trebuchet MS"/>
              </a:rPr>
              <a:t>Breakout Session #1</a:t>
            </a:r>
            <a:endParaRPr/>
          </a:p>
        </p:txBody>
      </p:sp>
      <p:sp>
        <p:nvSpPr>
          <p:cNvPr id="222" name="Google Shape;222;p15"/>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nvSpPr>
        <p:spPr>
          <a:xfrm>
            <a:off x="1016000" y="978145"/>
            <a:ext cx="15499715" cy="742886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550">
                <a:solidFill>
                  <a:srgbClr val="345D66"/>
                </a:solidFill>
                <a:latin typeface="Trebuchet MS"/>
                <a:ea typeface="Trebuchet MS"/>
                <a:cs typeface="Trebuchet MS"/>
                <a:sym typeface="Trebuchet MS"/>
              </a:rPr>
              <a:t>How to engage with an employee regarding mental health?</a:t>
            </a:r>
            <a:endParaRPr sz="4550">
              <a:latin typeface="Trebuchet MS"/>
              <a:ea typeface="Trebuchet MS"/>
              <a:cs typeface="Trebuchet MS"/>
              <a:sym typeface="Trebuchet MS"/>
            </a:endParaRPr>
          </a:p>
          <a:p>
            <a:pPr indent="0" lvl="0" marL="0" rtl="0" algn="l">
              <a:lnSpc>
                <a:spcPct val="100000"/>
              </a:lnSpc>
              <a:spcBef>
                <a:spcPts val="5"/>
              </a:spcBef>
              <a:spcAft>
                <a:spcPts val="0"/>
              </a:spcAft>
              <a:buNone/>
            </a:pPr>
            <a:r>
              <a:t/>
            </a:r>
            <a:endParaRPr sz="5050">
              <a:latin typeface="Trebuchet MS"/>
              <a:ea typeface="Trebuchet MS"/>
              <a:cs typeface="Trebuchet MS"/>
              <a:sym typeface="Trebuchet MS"/>
            </a:endParaRPr>
          </a:p>
          <a:p>
            <a:pPr indent="0" lvl="0" marL="995680" marR="156210" rtl="0" algn="l">
              <a:lnSpc>
                <a:spcPct val="107500"/>
              </a:lnSpc>
              <a:spcBef>
                <a:spcPts val="5"/>
              </a:spcBef>
              <a:spcAft>
                <a:spcPts val="0"/>
              </a:spcAft>
              <a:buNone/>
            </a:pPr>
            <a:r>
              <a:rPr lang="en-US" sz="4550">
                <a:solidFill>
                  <a:srgbClr val="345D66"/>
                </a:solidFill>
                <a:latin typeface="Trebuchet MS"/>
                <a:ea typeface="Trebuchet MS"/>
                <a:cs typeface="Trebuchet MS"/>
                <a:sym typeface="Trebuchet MS"/>
              </a:rPr>
              <a:t>Supervising or line managing people requires demonstrating care and value for each member of your team, this is a ‘soft’ skill that can be difficult to exhibit.</a:t>
            </a:r>
            <a:endParaRPr sz="4550">
              <a:latin typeface="Trebuchet MS"/>
              <a:ea typeface="Trebuchet MS"/>
              <a:cs typeface="Trebuchet MS"/>
              <a:sym typeface="Trebuchet MS"/>
            </a:endParaRPr>
          </a:p>
          <a:p>
            <a:pPr indent="0" lvl="0" marL="995680" marR="740410" rtl="0" algn="l">
              <a:lnSpc>
                <a:spcPct val="107500"/>
              </a:lnSpc>
              <a:spcBef>
                <a:spcPts val="0"/>
              </a:spcBef>
              <a:spcAft>
                <a:spcPts val="0"/>
              </a:spcAft>
              <a:buNone/>
            </a:pPr>
            <a:r>
              <a:rPr lang="en-US" sz="4550">
                <a:solidFill>
                  <a:srgbClr val="345D66"/>
                </a:solidFill>
                <a:latin typeface="Trebuchet MS"/>
                <a:ea typeface="Trebuchet MS"/>
                <a:cs typeface="Trebuchet MS"/>
                <a:sym typeface="Trebuchet MS"/>
              </a:rPr>
              <a:t>This contributes to building a strong, motivated team who also perform at optimum levels</a:t>
            </a:r>
            <a:endParaRPr sz="4550">
              <a:latin typeface="Trebuchet MS"/>
              <a:ea typeface="Trebuchet MS"/>
              <a:cs typeface="Trebuchet MS"/>
              <a:sym typeface="Trebuchet MS"/>
            </a:endParaRPr>
          </a:p>
          <a:p>
            <a:pPr indent="0" lvl="0" marL="995680" marR="961389" rtl="0" algn="l">
              <a:lnSpc>
                <a:spcPct val="107500"/>
              </a:lnSpc>
              <a:spcBef>
                <a:spcPts val="0"/>
              </a:spcBef>
              <a:spcAft>
                <a:spcPts val="0"/>
              </a:spcAft>
              <a:buNone/>
            </a:pPr>
            <a:r>
              <a:rPr lang="en-US" sz="4550">
                <a:solidFill>
                  <a:srgbClr val="345D66"/>
                </a:solidFill>
                <a:latin typeface="Trebuchet MS"/>
                <a:ea typeface="Trebuchet MS"/>
                <a:cs typeface="Trebuchet MS"/>
                <a:sym typeface="Trebuchet MS"/>
              </a:rPr>
              <a:t>Building a strong Manager/employee relationship opens the door to open conversations about mental health</a:t>
            </a:r>
            <a:endParaRPr sz="4550">
              <a:latin typeface="Trebuchet MS"/>
              <a:ea typeface="Trebuchet MS"/>
              <a:cs typeface="Trebuchet MS"/>
              <a:sym typeface="Trebuchet MS"/>
            </a:endParaRPr>
          </a:p>
        </p:txBody>
      </p:sp>
      <p:sp>
        <p:nvSpPr>
          <p:cNvPr id="228" name="Google Shape;228;p16"/>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p:nvPr/>
        </p:nvSpPr>
        <p:spPr>
          <a:xfrm>
            <a:off x="16960558" y="8873502"/>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79"/>
                </a:lnTo>
                <a:lnTo>
                  <a:pt x="495300" y="414642"/>
                </a:lnTo>
                <a:lnTo>
                  <a:pt x="526694" y="420979"/>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700"/>
                </a:lnTo>
                <a:lnTo>
                  <a:pt x="981671" y="401180"/>
                </a:lnTo>
                <a:lnTo>
                  <a:pt x="970813" y="356260"/>
                </a:lnTo>
                <a:lnTo>
                  <a:pt x="955979" y="313029"/>
                </a:lnTo>
                <a:lnTo>
                  <a:pt x="937374" y="271703"/>
                </a:lnTo>
                <a:lnTo>
                  <a:pt x="915200" y="232486"/>
                </a:lnTo>
                <a:lnTo>
                  <a:pt x="903579" y="215709"/>
                </a:lnTo>
                <a:lnTo>
                  <a:pt x="903579" y="495312"/>
                </a:lnTo>
                <a:lnTo>
                  <a:pt x="900836" y="542925"/>
                </a:lnTo>
                <a:lnTo>
                  <a:pt x="892797" y="588924"/>
                </a:lnTo>
                <a:lnTo>
                  <a:pt x="879779" y="632993"/>
                </a:lnTo>
                <a:lnTo>
                  <a:pt x="862076" y="674852"/>
                </a:lnTo>
                <a:lnTo>
                  <a:pt x="840016" y="714171"/>
                </a:lnTo>
                <a:lnTo>
                  <a:pt x="813892" y="750658"/>
                </a:lnTo>
                <a:lnTo>
                  <a:pt x="783996" y="783996"/>
                </a:lnTo>
                <a:lnTo>
                  <a:pt x="750658" y="813879"/>
                </a:lnTo>
                <a:lnTo>
                  <a:pt x="714171" y="840016"/>
                </a:lnTo>
                <a:lnTo>
                  <a:pt x="674852" y="862088"/>
                </a:lnTo>
                <a:lnTo>
                  <a:pt x="633006" y="879779"/>
                </a:lnTo>
                <a:lnTo>
                  <a:pt x="588924" y="892797"/>
                </a:lnTo>
                <a:lnTo>
                  <a:pt x="542912" y="900836"/>
                </a:lnTo>
                <a:lnTo>
                  <a:pt x="495300" y="903579"/>
                </a:lnTo>
                <a:lnTo>
                  <a:pt x="447687" y="900836"/>
                </a:lnTo>
                <a:lnTo>
                  <a:pt x="401688" y="892797"/>
                </a:lnTo>
                <a:lnTo>
                  <a:pt x="357606" y="879779"/>
                </a:lnTo>
                <a:lnTo>
                  <a:pt x="315747" y="862088"/>
                </a:lnTo>
                <a:lnTo>
                  <a:pt x="276428" y="840016"/>
                </a:lnTo>
                <a:lnTo>
                  <a:pt x="239941" y="813879"/>
                </a:lnTo>
                <a:lnTo>
                  <a:pt x="206603" y="783996"/>
                </a:lnTo>
                <a:lnTo>
                  <a:pt x="176707" y="750658"/>
                </a:lnTo>
                <a:lnTo>
                  <a:pt x="150583" y="714171"/>
                </a:lnTo>
                <a:lnTo>
                  <a:pt x="128511" y="674852"/>
                </a:lnTo>
                <a:lnTo>
                  <a:pt x="110820" y="632993"/>
                </a:lnTo>
                <a:lnTo>
                  <a:pt x="97802" y="588924"/>
                </a:lnTo>
                <a:lnTo>
                  <a:pt x="89776" y="543013"/>
                </a:lnTo>
                <a:lnTo>
                  <a:pt x="87020" y="495312"/>
                </a:lnTo>
                <a:lnTo>
                  <a:pt x="89763" y="447700"/>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20"/>
                </a:lnTo>
                <a:lnTo>
                  <a:pt x="401688" y="97802"/>
                </a:lnTo>
                <a:lnTo>
                  <a:pt x="447687" y="89776"/>
                </a:lnTo>
                <a:lnTo>
                  <a:pt x="495300" y="87020"/>
                </a:lnTo>
                <a:lnTo>
                  <a:pt x="542912" y="89776"/>
                </a:lnTo>
                <a:lnTo>
                  <a:pt x="588924" y="97802"/>
                </a:lnTo>
                <a:lnTo>
                  <a:pt x="633006" y="110820"/>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40"/>
                </a:lnTo>
                <a:lnTo>
                  <a:pt x="543001" y="2273"/>
                </a:lnTo>
                <a:lnTo>
                  <a:pt x="495300" y="0"/>
                </a:lnTo>
                <a:lnTo>
                  <a:pt x="447598" y="2273"/>
                </a:lnTo>
                <a:lnTo>
                  <a:pt x="401180" y="8940"/>
                </a:lnTo>
                <a:lnTo>
                  <a:pt x="356260" y="19786"/>
                </a:lnTo>
                <a:lnTo>
                  <a:pt x="313029" y="34620"/>
                </a:lnTo>
                <a:lnTo>
                  <a:pt x="271703" y="53225"/>
                </a:lnTo>
                <a:lnTo>
                  <a:pt x="232486" y="75399"/>
                </a:lnTo>
                <a:lnTo>
                  <a:pt x="195592" y="100926"/>
                </a:lnTo>
                <a:lnTo>
                  <a:pt x="161239" y="129616"/>
                </a:lnTo>
                <a:lnTo>
                  <a:pt x="129603" y="161239"/>
                </a:lnTo>
                <a:lnTo>
                  <a:pt x="100926" y="195592"/>
                </a:lnTo>
                <a:lnTo>
                  <a:pt x="75399" y="232486"/>
                </a:lnTo>
                <a:lnTo>
                  <a:pt x="53225" y="271703"/>
                </a:lnTo>
                <a:lnTo>
                  <a:pt x="34607" y="313029"/>
                </a:lnTo>
                <a:lnTo>
                  <a:pt x="19773" y="356260"/>
                </a:lnTo>
                <a:lnTo>
                  <a:pt x="8928" y="401180"/>
                </a:lnTo>
                <a:lnTo>
                  <a:pt x="2260" y="447611"/>
                </a:lnTo>
                <a:lnTo>
                  <a:pt x="0" y="495312"/>
                </a:lnTo>
                <a:lnTo>
                  <a:pt x="2260" y="542925"/>
                </a:lnTo>
                <a:lnTo>
                  <a:pt x="8928" y="589432"/>
                </a:lnTo>
                <a:lnTo>
                  <a:pt x="19773" y="634352"/>
                </a:lnTo>
                <a:lnTo>
                  <a:pt x="34607" y="677583"/>
                </a:lnTo>
                <a:lnTo>
                  <a:pt x="53225" y="718896"/>
                </a:lnTo>
                <a:lnTo>
                  <a:pt x="75399" y="758113"/>
                </a:lnTo>
                <a:lnTo>
                  <a:pt x="100926" y="794994"/>
                </a:lnTo>
                <a:lnTo>
                  <a:pt x="129603" y="829360"/>
                </a:lnTo>
                <a:lnTo>
                  <a:pt x="161239" y="860983"/>
                </a:lnTo>
                <a:lnTo>
                  <a:pt x="195592" y="889673"/>
                </a:lnTo>
                <a:lnTo>
                  <a:pt x="232486" y="915200"/>
                </a:lnTo>
                <a:lnTo>
                  <a:pt x="271703" y="937374"/>
                </a:lnTo>
                <a:lnTo>
                  <a:pt x="313029" y="955992"/>
                </a:lnTo>
                <a:lnTo>
                  <a:pt x="356260" y="970826"/>
                </a:lnTo>
                <a:lnTo>
                  <a:pt x="401180" y="981671"/>
                </a:lnTo>
                <a:lnTo>
                  <a:pt x="447598" y="988339"/>
                </a:lnTo>
                <a:lnTo>
                  <a:pt x="495300" y="990600"/>
                </a:lnTo>
                <a:lnTo>
                  <a:pt x="543001" y="988339"/>
                </a:lnTo>
                <a:lnTo>
                  <a:pt x="589419" y="981671"/>
                </a:lnTo>
                <a:lnTo>
                  <a:pt x="634339" y="970826"/>
                </a:lnTo>
                <a:lnTo>
                  <a:pt x="677570" y="955992"/>
                </a:lnTo>
                <a:lnTo>
                  <a:pt x="718896" y="937374"/>
                </a:lnTo>
                <a:lnTo>
                  <a:pt x="758101" y="915212"/>
                </a:lnTo>
                <a:lnTo>
                  <a:pt x="774903" y="903579"/>
                </a:lnTo>
                <a:lnTo>
                  <a:pt x="794994" y="889673"/>
                </a:lnTo>
                <a:lnTo>
                  <a:pt x="829360" y="860996"/>
                </a:lnTo>
                <a:lnTo>
                  <a:pt x="860983" y="829360"/>
                </a:lnTo>
                <a:lnTo>
                  <a:pt x="889660" y="795007"/>
                </a:lnTo>
                <a:lnTo>
                  <a:pt x="915200" y="758113"/>
                </a:lnTo>
                <a:lnTo>
                  <a:pt x="937374" y="718908"/>
                </a:lnTo>
                <a:lnTo>
                  <a:pt x="955979" y="677583"/>
                </a:lnTo>
                <a:lnTo>
                  <a:pt x="970813" y="634352"/>
                </a:lnTo>
                <a:lnTo>
                  <a:pt x="981671" y="589432"/>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4" name="Google Shape;234;p17"/>
          <p:cNvSpPr txBox="1"/>
          <p:nvPr>
            <p:ph type="title"/>
          </p:nvPr>
        </p:nvSpPr>
        <p:spPr>
          <a:xfrm>
            <a:off x="1016000" y="515984"/>
            <a:ext cx="7383780"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Communication Tactics</a:t>
            </a:r>
            <a:endParaRPr sz="5500">
              <a:latin typeface="Trebuchet MS"/>
              <a:ea typeface="Trebuchet MS"/>
              <a:cs typeface="Trebuchet MS"/>
              <a:sym typeface="Trebuchet MS"/>
            </a:endParaRPr>
          </a:p>
        </p:txBody>
      </p:sp>
      <p:pic>
        <p:nvPicPr>
          <p:cNvPr id="235" name="Google Shape;235;p17"/>
          <p:cNvPicPr preferRelativeResize="0"/>
          <p:nvPr/>
        </p:nvPicPr>
        <p:blipFill rotWithShape="1">
          <a:blip r:embed="rId3">
            <a:alphaModFix/>
          </a:blip>
          <a:srcRect b="0" l="0" r="0" t="0"/>
          <a:stretch/>
        </p:blipFill>
        <p:spPr>
          <a:xfrm>
            <a:off x="1822521" y="2495561"/>
            <a:ext cx="152400" cy="152399"/>
          </a:xfrm>
          <a:prstGeom prst="rect">
            <a:avLst/>
          </a:prstGeom>
          <a:noFill/>
          <a:ln>
            <a:noFill/>
          </a:ln>
        </p:spPr>
      </p:pic>
      <p:pic>
        <p:nvPicPr>
          <p:cNvPr id="236" name="Google Shape;236;p17"/>
          <p:cNvPicPr preferRelativeResize="0"/>
          <p:nvPr/>
        </p:nvPicPr>
        <p:blipFill rotWithShape="1">
          <a:blip r:embed="rId3">
            <a:alphaModFix/>
          </a:blip>
          <a:srcRect b="0" l="0" r="0" t="0"/>
          <a:stretch/>
        </p:blipFill>
        <p:spPr>
          <a:xfrm>
            <a:off x="1822521" y="3105161"/>
            <a:ext cx="152400" cy="152399"/>
          </a:xfrm>
          <a:prstGeom prst="rect">
            <a:avLst/>
          </a:prstGeom>
          <a:noFill/>
          <a:ln>
            <a:noFill/>
          </a:ln>
        </p:spPr>
      </p:pic>
      <p:pic>
        <p:nvPicPr>
          <p:cNvPr id="237" name="Google Shape;237;p17"/>
          <p:cNvPicPr preferRelativeResize="0"/>
          <p:nvPr/>
        </p:nvPicPr>
        <p:blipFill rotWithShape="1">
          <a:blip r:embed="rId3">
            <a:alphaModFix/>
          </a:blip>
          <a:srcRect b="0" l="0" r="0" t="0"/>
          <a:stretch/>
        </p:blipFill>
        <p:spPr>
          <a:xfrm>
            <a:off x="1822521" y="3714762"/>
            <a:ext cx="152400" cy="152399"/>
          </a:xfrm>
          <a:prstGeom prst="rect">
            <a:avLst/>
          </a:prstGeom>
          <a:noFill/>
          <a:ln>
            <a:noFill/>
          </a:ln>
        </p:spPr>
      </p:pic>
      <p:pic>
        <p:nvPicPr>
          <p:cNvPr id="238" name="Google Shape;238;p17"/>
          <p:cNvPicPr preferRelativeResize="0"/>
          <p:nvPr/>
        </p:nvPicPr>
        <p:blipFill rotWithShape="1">
          <a:blip r:embed="rId3">
            <a:alphaModFix/>
          </a:blip>
          <a:srcRect b="0" l="0" r="0" t="0"/>
          <a:stretch/>
        </p:blipFill>
        <p:spPr>
          <a:xfrm>
            <a:off x="1822521" y="4324361"/>
            <a:ext cx="152400" cy="152399"/>
          </a:xfrm>
          <a:prstGeom prst="rect">
            <a:avLst/>
          </a:prstGeom>
          <a:noFill/>
          <a:ln>
            <a:noFill/>
          </a:ln>
        </p:spPr>
      </p:pic>
      <p:pic>
        <p:nvPicPr>
          <p:cNvPr id="239" name="Google Shape;239;p17"/>
          <p:cNvPicPr preferRelativeResize="0"/>
          <p:nvPr/>
        </p:nvPicPr>
        <p:blipFill rotWithShape="1">
          <a:blip r:embed="rId3">
            <a:alphaModFix/>
          </a:blip>
          <a:srcRect b="0" l="0" r="0" t="0"/>
          <a:stretch/>
        </p:blipFill>
        <p:spPr>
          <a:xfrm>
            <a:off x="1822521" y="4933961"/>
            <a:ext cx="152400" cy="152399"/>
          </a:xfrm>
          <a:prstGeom prst="rect">
            <a:avLst/>
          </a:prstGeom>
          <a:noFill/>
          <a:ln>
            <a:noFill/>
          </a:ln>
        </p:spPr>
      </p:pic>
      <p:pic>
        <p:nvPicPr>
          <p:cNvPr id="240" name="Google Shape;240;p17"/>
          <p:cNvPicPr preferRelativeResize="0"/>
          <p:nvPr/>
        </p:nvPicPr>
        <p:blipFill rotWithShape="1">
          <a:blip r:embed="rId3">
            <a:alphaModFix/>
          </a:blip>
          <a:srcRect b="0" l="0" r="0" t="0"/>
          <a:stretch/>
        </p:blipFill>
        <p:spPr>
          <a:xfrm>
            <a:off x="1822521" y="5543561"/>
            <a:ext cx="152400" cy="152399"/>
          </a:xfrm>
          <a:prstGeom prst="rect">
            <a:avLst/>
          </a:prstGeom>
          <a:noFill/>
          <a:ln>
            <a:noFill/>
          </a:ln>
        </p:spPr>
      </p:pic>
      <p:pic>
        <p:nvPicPr>
          <p:cNvPr id="241" name="Google Shape;241;p17"/>
          <p:cNvPicPr preferRelativeResize="0"/>
          <p:nvPr/>
        </p:nvPicPr>
        <p:blipFill rotWithShape="1">
          <a:blip r:embed="rId3">
            <a:alphaModFix/>
          </a:blip>
          <a:srcRect b="0" l="0" r="0" t="0"/>
          <a:stretch/>
        </p:blipFill>
        <p:spPr>
          <a:xfrm>
            <a:off x="1822521" y="6153161"/>
            <a:ext cx="152400" cy="152399"/>
          </a:xfrm>
          <a:prstGeom prst="rect">
            <a:avLst/>
          </a:prstGeom>
          <a:noFill/>
          <a:ln>
            <a:noFill/>
          </a:ln>
        </p:spPr>
      </p:pic>
      <p:pic>
        <p:nvPicPr>
          <p:cNvPr id="242" name="Google Shape;242;p17"/>
          <p:cNvPicPr preferRelativeResize="0"/>
          <p:nvPr/>
        </p:nvPicPr>
        <p:blipFill rotWithShape="1">
          <a:blip r:embed="rId3">
            <a:alphaModFix/>
          </a:blip>
          <a:srcRect b="0" l="0" r="0" t="0"/>
          <a:stretch/>
        </p:blipFill>
        <p:spPr>
          <a:xfrm>
            <a:off x="1822521" y="6762761"/>
            <a:ext cx="152400" cy="152399"/>
          </a:xfrm>
          <a:prstGeom prst="rect">
            <a:avLst/>
          </a:prstGeom>
          <a:noFill/>
          <a:ln>
            <a:noFill/>
          </a:ln>
        </p:spPr>
      </p:pic>
      <p:pic>
        <p:nvPicPr>
          <p:cNvPr id="243" name="Google Shape;243;p17"/>
          <p:cNvPicPr preferRelativeResize="0"/>
          <p:nvPr/>
        </p:nvPicPr>
        <p:blipFill rotWithShape="1">
          <a:blip r:embed="rId3">
            <a:alphaModFix/>
          </a:blip>
          <a:srcRect b="0" l="0" r="0" t="0"/>
          <a:stretch/>
        </p:blipFill>
        <p:spPr>
          <a:xfrm>
            <a:off x="1822521" y="7372361"/>
            <a:ext cx="152400" cy="152399"/>
          </a:xfrm>
          <a:prstGeom prst="rect">
            <a:avLst/>
          </a:prstGeom>
          <a:noFill/>
          <a:ln>
            <a:noFill/>
          </a:ln>
        </p:spPr>
      </p:pic>
      <p:pic>
        <p:nvPicPr>
          <p:cNvPr id="244" name="Google Shape;244;p17"/>
          <p:cNvPicPr preferRelativeResize="0"/>
          <p:nvPr/>
        </p:nvPicPr>
        <p:blipFill rotWithShape="1">
          <a:blip r:embed="rId4">
            <a:alphaModFix/>
          </a:blip>
          <a:srcRect b="0" l="0" r="0" t="0"/>
          <a:stretch/>
        </p:blipFill>
        <p:spPr>
          <a:xfrm>
            <a:off x="2617858" y="7977199"/>
            <a:ext cx="161925" cy="161924"/>
          </a:xfrm>
          <a:prstGeom prst="rect">
            <a:avLst/>
          </a:prstGeom>
          <a:noFill/>
          <a:ln>
            <a:noFill/>
          </a:ln>
        </p:spPr>
      </p:pic>
      <p:sp>
        <p:nvSpPr>
          <p:cNvPr id="245" name="Google Shape;245;p17"/>
          <p:cNvSpPr txBox="1"/>
          <p:nvPr/>
        </p:nvSpPr>
        <p:spPr>
          <a:xfrm>
            <a:off x="2167901" y="2187129"/>
            <a:ext cx="10575900" cy="6784200"/>
          </a:xfrm>
          <a:prstGeom prst="rect">
            <a:avLst/>
          </a:prstGeom>
          <a:noFill/>
          <a:ln>
            <a:noFill/>
          </a:ln>
        </p:spPr>
        <p:txBody>
          <a:bodyPr anchorCtr="0" anchor="t" bIns="0" lIns="0" spcFirstLastPara="1" rIns="0" wrap="square" tIns="57150">
            <a:spAutoFit/>
          </a:bodyPr>
          <a:lstStyle/>
          <a:p>
            <a:pPr indent="0" lvl="0" marL="12700" rtl="0" algn="just">
              <a:lnSpc>
                <a:spcPct val="100000"/>
              </a:lnSpc>
              <a:spcBef>
                <a:spcPts val="0"/>
              </a:spcBef>
              <a:spcAft>
                <a:spcPts val="0"/>
              </a:spcAft>
              <a:buNone/>
            </a:pPr>
            <a:r>
              <a:rPr lang="en-US" sz="3700">
                <a:solidFill>
                  <a:srgbClr val="345D66"/>
                </a:solidFill>
                <a:latin typeface="Trebuchet MS"/>
                <a:ea typeface="Trebuchet MS"/>
                <a:cs typeface="Trebuchet MS"/>
                <a:sym typeface="Trebuchet MS"/>
              </a:rPr>
              <a:t>Find a quiet place</a:t>
            </a:r>
            <a:endParaRPr sz="3700">
              <a:latin typeface="Trebuchet MS"/>
              <a:ea typeface="Trebuchet MS"/>
              <a:cs typeface="Trebuchet MS"/>
              <a:sym typeface="Trebuchet MS"/>
            </a:endParaRPr>
          </a:p>
          <a:p>
            <a:pPr indent="0" lvl="0" marL="12700" marR="4641215" rtl="0" algn="just">
              <a:lnSpc>
                <a:spcPct val="108100"/>
              </a:lnSpc>
              <a:spcBef>
                <a:spcPts val="0"/>
              </a:spcBef>
              <a:spcAft>
                <a:spcPts val="0"/>
              </a:spcAft>
              <a:buNone/>
            </a:pPr>
            <a:r>
              <a:rPr lang="en-US" sz="3700">
                <a:solidFill>
                  <a:srgbClr val="345D66"/>
                </a:solidFill>
                <a:latin typeface="Trebuchet MS"/>
                <a:ea typeface="Trebuchet MS"/>
                <a:cs typeface="Trebuchet MS"/>
                <a:sym typeface="Trebuchet MS"/>
              </a:rPr>
              <a:t>Actively listen to the person Use positive body language Check your understanding</a:t>
            </a:r>
            <a:endParaRPr sz="3700">
              <a:latin typeface="Trebuchet MS"/>
              <a:ea typeface="Trebuchet MS"/>
              <a:cs typeface="Trebuchet MS"/>
              <a:sym typeface="Trebuchet MS"/>
            </a:endParaRPr>
          </a:p>
          <a:p>
            <a:pPr indent="0" lvl="0" marL="12700" marR="5080" rtl="0" algn="l">
              <a:lnSpc>
                <a:spcPct val="108100"/>
              </a:lnSpc>
              <a:spcBef>
                <a:spcPts val="5"/>
              </a:spcBef>
              <a:spcAft>
                <a:spcPts val="0"/>
              </a:spcAft>
              <a:buNone/>
            </a:pPr>
            <a:r>
              <a:rPr lang="en-US" sz="3700">
                <a:solidFill>
                  <a:srgbClr val="345D66"/>
                </a:solidFill>
                <a:latin typeface="Trebuchet MS"/>
                <a:ea typeface="Trebuchet MS"/>
                <a:cs typeface="Trebuchet MS"/>
                <a:sym typeface="Trebuchet MS"/>
              </a:rPr>
              <a:t>Reflect back actual words they have used to them Respond by using empathetic statements</a:t>
            </a:r>
            <a:endParaRPr sz="3700">
              <a:latin typeface="Trebuchet MS"/>
              <a:ea typeface="Trebuchet MS"/>
              <a:cs typeface="Trebuchet MS"/>
              <a:sym typeface="Trebuchet MS"/>
            </a:endParaRPr>
          </a:p>
          <a:p>
            <a:pPr indent="0" lvl="0" marL="12700" rtl="0" algn="l">
              <a:lnSpc>
                <a:spcPct val="100000"/>
              </a:lnSpc>
              <a:spcBef>
                <a:spcPts val="359"/>
              </a:spcBef>
              <a:spcAft>
                <a:spcPts val="0"/>
              </a:spcAft>
              <a:buNone/>
            </a:pPr>
            <a:r>
              <a:rPr lang="en-US" sz="3700">
                <a:solidFill>
                  <a:srgbClr val="345D66"/>
                </a:solidFill>
                <a:latin typeface="Trebuchet MS"/>
                <a:ea typeface="Trebuchet MS"/>
                <a:cs typeface="Trebuchet MS"/>
                <a:sym typeface="Trebuchet MS"/>
              </a:rPr>
              <a:t>Avoid clichés</a:t>
            </a:r>
            <a:endParaRPr sz="3700">
              <a:latin typeface="Trebuchet MS"/>
              <a:ea typeface="Trebuchet MS"/>
              <a:cs typeface="Trebuchet MS"/>
              <a:sym typeface="Trebuchet MS"/>
            </a:endParaRPr>
          </a:p>
          <a:p>
            <a:pPr indent="0" lvl="0" marL="12700" rtl="0" algn="l">
              <a:lnSpc>
                <a:spcPct val="100000"/>
              </a:lnSpc>
              <a:spcBef>
                <a:spcPts val="359"/>
              </a:spcBef>
              <a:spcAft>
                <a:spcPts val="0"/>
              </a:spcAft>
              <a:buNone/>
            </a:pPr>
            <a:r>
              <a:rPr lang="en-US" sz="3700">
                <a:solidFill>
                  <a:srgbClr val="345D66"/>
                </a:solidFill>
                <a:latin typeface="Trebuchet MS"/>
                <a:ea typeface="Trebuchet MS"/>
                <a:cs typeface="Trebuchet MS"/>
                <a:sym typeface="Trebuchet MS"/>
              </a:rPr>
              <a:t>Try to avoid asking too many questions</a:t>
            </a:r>
            <a:endParaRPr sz="3700">
              <a:latin typeface="Trebuchet MS"/>
              <a:ea typeface="Trebuchet MS"/>
              <a:cs typeface="Trebuchet MS"/>
              <a:sym typeface="Trebuchet MS"/>
            </a:endParaRPr>
          </a:p>
          <a:p>
            <a:pPr indent="0" lvl="0" marL="12700" rtl="0" algn="l">
              <a:lnSpc>
                <a:spcPct val="100000"/>
              </a:lnSpc>
              <a:spcBef>
                <a:spcPts val="359"/>
              </a:spcBef>
              <a:spcAft>
                <a:spcPts val="0"/>
              </a:spcAft>
              <a:buNone/>
            </a:pPr>
            <a:r>
              <a:rPr lang="en-US" sz="3700">
                <a:solidFill>
                  <a:srgbClr val="345D66"/>
                </a:solidFill>
                <a:latin typeface="Trebuchet MS"/>
                <a:ea typeface="Trebuchet MS"/>
                <a:cs typeface="Trebuchet MS"/>
                <a:sym typeface="Trebuchet MS"/>
              </a:rPr>
              <a:t>Is the individual aware of sources of support?</a:t>
            </a:r>
            <a:endParaRPr sz="3700">
              <a:latin typeface="Trebuchet MS"/>
              <a:ea typeface="Trebuchet MS"/>
              <a:cs typeface="Trebuchet MS"/>
              <a:sym typeface="Trebuchet MS"/>
            </a:endParaRPr>
          </a:p>
          <a:p>
            <a:pPr indent="0" lvl="0" marL="817880" rtl="0" algn="l">
              <a:lnSpc>
                <a:spcPct val="100000"/>
              </a:lnSpc>
              <a:spcBef>
                <a:spcPts val="359"/>
              </a:spcBef>
              <a:spcAft>
                <a:spcPts val="0"/>
              </a:spcAft>
              <a:buNone/>
            </a:pPr>
            <a:r>
              <a:rPr lang="en-US" sz="3700">
                <a:solidFill>
                  <a:srgbClr val="345D66"/>
                </a:solidFill>
                <a:latin typeface="Trebuchet MS"/>
                <a:ea typeface="Trebuchet MS"/>
                <a:cs typeface="Trebuchet MS"/>
                <a:sym typeface="Trebuchet MS"/>
              </a:rPr>
              <a:t>Have your included HR?</a:t>
            </a:r>
            <a:endParaRPr sz="3700">
              <a:latin typeface="Trebuchet MS"/>
              <a:ea typeface="Trebuchet MS"/>
              <a:cs typeface="Trebuchet MS"/>
              <a:sym typeface="Trebuchet MS"/>
            </a:endParaRPr>
          </a:p>
        </p:txBody>
      </p:sp>
      <p:sp>
        <p:nvSpPr>
          <p:cNvPr id="246" name="Google Shape;246;p17"/>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p:nvPr/>
        </p:nvSpPr>
        <p:spPr>
          <a:xfrm>
            <a:off x="16960558" y="8873502"/>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79"/>
                </a:lnTo>
                <a:lnTo>
                  <a:pt x="495300" y="414642"/>
                </a:lnTo>
                <a:lnTo>
                  <a:pt x="526694" y="420979"/>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700"/>
                </a:lnTo>
                <a:lnTo>
                  <a:pt x="981671" y="401180"/>
                </a:lnTo>
                <a:lnTo>
                  <a:pt x="970813" y="356260"/>
                </a:lnTo>
                <a:lnTo>
                  <a:pt x="955979" y="313029"/>
                </a:lnTo>
                <a:lnTo>
                  <a:pt x="937374" y="271703"/>
                </a:lnTo>
                <a:lnTo>
                  <a:pt x="915200" y="232486"/>
                </a:lnTo>
                <a:lnTo>
                  <a:pt x="903579" y="215709"/>
                </a:lnTo>
                <a:lnTo>
                  <a:pt x="903579" y="495312"/>
                </a:lnTo>
                <a:lnTo>
                  <a:pt x="900836" y="542925"/>
                </a:lnTo>
                <a:lnTo>
                  <a:pt x="892797" y="588924"/>
                </a:lnTo>
                <a:lnTo>
                  <a:pt x="879779" y="632993"/>
                </a:lnTo>
                <a:lnTo>
                  <a:pt x="862076" y="674852"/>
                </a:lnTo>
                <a:lnTo>
                  <a:pt x="840016" y="714171"/>
                </a:lnTo>
                <a:lnTo>
                  <a:pt x="813892" y="750658"/>
                </a:lnTo>
                <a:lnTo>
                  <a:pt x="783996" y="783996"/>
                </a:lnTo>
                <a:lnTo>
                  <a:pt x="750658" y="813879"/>
                </a:lnTo>
                <a:lnTo>
                  <a:pt x="714171" y="840016"/>
                </a:lnTo>
                <a:lnTo>
                  <a:pt x="674852" y="862088"/>
                </a:lnTo>
                <a:lnTo>
                  <a:pt x="633006" y="879779"/>
                </a:lnTo>
                <a:lnTo>
                  <a:pt x="588924" y="892797"/>
                </a:lnTo>
                <a:lnTo>
                  <a:pt x="542912" y="900836"/>
                </a:lnTo>
                <a:lnTo>
                  <a:pt x="495300" y="903579"/>
                </a:lnTo>
                <a:lnTo>
                  <a:pt x="447687" y="900836"/>
                </a:lnTo>
                <a:lnTo>
                  <a:pt x="401688" y="892797"/>
                </a:lnTo>
                <a:lnTo>
                  <a:pt x="357606" y="879779"/>
                </a:lnTo>
                <a:lnTo>
                  <a:pt x="315747" y="862088"/>
                </a:lnTo>
                <a:lnTo>
                  <a:pt x="276428" y="840016"/>
                </a:lnTo>
                <a:lnTo>
                  <a:pt x="239941" y="813879"/>
                </a:lnTo>
                <a:lnTo>
                  <a:pt x="206603" y="783996"/>
                </a:lnTo>
                <a:lnTo>
                  <a:pt x="176707" y="750658"/>
                </a:lnTo>
                <a:lnTo>
                  <a:pt x="150583" y="714171"/>
                </a:lnTo>
                <a:lnTo>
                  <a:pt x="128511" y="674852"/>
                </a:lnTo>
                <a:lnTo>
                  <a:pt x="110820" y="632993"/>
                </a:lnTo>
                <a:lnTo>
                  <a:pt x="97802" y="588924"/>
                </a:lnTo>
                <a:lnTo>
                  <a:pt x="89776" y="543013"/>
                </a:lnTo>
                <a:lnTo>
                  <a:pt x="87020" y="495312"/>
                </a:lnTo>
                <a:lnTo>
                  <a:pt x="89763" y="447700"/>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20"/>
                </a:lnTo>
                <a:lnTo>
                  <a:pt x="401688" y="97802"/>
                </a:lnTo>
                <a:lnTo>
                  <a:pt x="447687" y="89776"/>
                </a:lnTo>
                <a:lnTo>
                  <a:pt x="495300" y="87020"/>
                </a:lnTo>
                <a:lnTo>
                  <a:pt x="542912" y="89776"/>
                </a:lnTo>
                <a:lnTo>
                  <a:pt x="588924" y="97802"/>
                </a:lnTo>
                <a:lnTo>
                  <a:pt x="633006" y="110820"/>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40"/>
                </a:lnTo>
                <a:lnTo>
                  <a:pt x="543001" y="2273"/>
                </a:lnTo>
                <a:lnTo>
                  <a:pt x="495300" y="0"/>
                </a:lnTo>
                <a:lnTo>
                  <a:pt x="447598" y="2273"/>
                </a:lnTo>
                <a:lnTo>
                  <a:pt x="401180" y="8940"/>
                </a:lnTo>
                <a:lnTo>
                  <a:pt x="356260" y="19786"/>
                </a:lnTo>
                <a:lnTo>
                  <a:pt x="313029" y="34620"/>
                </a:lnTo>
                <a:lnTo>
                  <a:pt x="271703" y="53225"/>
                </a:lnTo>
                <a:lnTo>
                  <a:pt x="232486" y="75399"/>
                </a:lnTo>
                <a:lnTo>
                  <a:pt x="195592" y="100926"/>
                </a:lnTo>
                <a:lnTo>
                  <a:pt x="161239" y="129616"/>
                </a:lnTo>
                <a:lnTo>
                  <a:pt x="129603" y="161239"/>
                </a:lnTo>
                <a:lnTo>
                  <a:pt x="100926" y="195592"/>
                </a:lnTo>
                <a:lnTo>
                  <a:pt x="75399" y="232486"/>
                </a:lnTo>
                <a:lnTo>
                  <a:pt x="53225" y="271703"/>
                </a:lnTo>
                <a:lnTo>
                  <a:pt x="34607" y="313029"/>
                </a:lnTo>
                <a:lnTo>
                  <a:pt x="19773" y="356260"/>
                </a:lnTo>
                <a:lnTo>
                  <a:pt x="8928" y="401180"/>
                </a:lnTo>
                <a:lnTo>
                  <a:pt x="2260" y="447611"/>
                </a:lnTo>
                <a:lnTo>
                  <a:pt x="0" y="495312"/>
                </a:lnTo>
                <a:lnTo>
                  <a:pt x="2260" y="542925"/>
                </a:lnTo>
                <a:lnTo>
                  <a:pt x="8928" y="589432"/>
                </a:lnTo>
                <a:lnTo>
                  <a:pt x="19773" y="634352"/>
                </a:lnTo>
                <a:lnTo>
                  <a:pt x="34607" y="677583"/>
                </a:lnTo>
                <a:lnTo>
                  <a:pt x="53225" y="718896"/>
                </a:lnTo>
                <a:lnTo>
                  <a:pt x="75399" y="758113"/>
                </a:lnTo>
                <a:lnTo>
                  <a:pt x="100926" y="794994"/>
                </a:lnTo>
                <a:lnTo>
                  <a:pt x="129603" y="829360"/>
                </a:lnTo>
                <a:lnTo>
                  <a:pt x="161239" y="860983"/>
                </a:lnTo>
                <a:lnTo>
                  <a:pt x="195592" y="889673"/>
                </a:lnTo>
                <a:lnTo>
                  <a:pt x="232486" y="915200"/>
                </a:lnTo>
                <a:lnTo>
                  <a:pt x="271703" y="937374"/>
                </a:lnTo>
                <a:lnTo>
                  <a:pt x="313029" y="955992"/>
                </a:lnTo>
                <a:lnTo>
                  <a:pt x="356260" y="970826"/>
                </a:lnTo>
                <a:lnTo>
                  <a:pt x="401180" y="981671"/>
                </a:lnTo>
                <a:lnTo>
                  <a:pt x="447598" y="988339"/>
                </a:lnTo>
                <a:lnTo>
                  <a:pt x="495300" y="990600"/>
                </a:lnTo>
                <a:lnTo>
                  <a:pt x="543001" y="988339"/>
                </a:lnTo>
                <a:lnTo>
                  <a:pt x="589419" y="981671"/>
                </a:lnTo>
                <a:lnTo>
                  <a:pt x="634339" y="970826"/>
                </a:lnTo>
                <a:lnTo>
                  <a:pt x="677570" y="955992"/>
                </a:lnTo>
                <a:lnTo>
                  <a:pt x="718896" y="937374"/>
                </a:lnTo>
                <a:lnTo>
                  <a:pt x="758101" y="915212"/>
                </a:lnTo>
                <a:lnTo>
                  <a:pt x="774903" y="903579"/>
                </a:lnTo>
                <a:lnTo>
                  <a:pt x="794994" y="889673"/>
                </a:lnTo>
                <a:lnTo>
                  <a:pt x="829360" y="860996"/>
                </a:lnTo>
                <a:lnTo>
                  <a:pt x="860983" y="829360"/>
                </a:lnTo>
                <a:lnTo>
                  <a:pt x="889660" y="795007"/>
                </a:lnTo>
                <a:lnTo>
                  <a:pt x="915200" y="758113"/>
                </a:lnTo>
                <a:lnTo>
                  <a:pt x="937374" y="718908"/>
                </a:lnTo>
                <a:lnTo>
                  <a:pt x="955979" y="677583"/>
                </a:lnTo>
                <a:lnTo>
                  <a:pt x="970813" y="634352"/>
                </a:lnTo>
                <a:lnTo>
                  <a:pt x="981671" y="589432"/>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252" name="Google Shape;252;p18"/>
          <p:cNvGrpSpPr/>
          <p:nvPr/>
        </p:nvGrpSpPr>
        <p:grpSpPr>
          <a:xfrm>
            <a:off x="13666542" y="836597"/>
            <a:ext cx="3223157" cy="3605679"/>
            <a:chOff x="13666542" y="836597"/>
            <a:chExt cx="3223157" cy="3605679"/>
          </a:xfrm>
        </p:grpSpPr>
        <p:pic>
          <p:nvPicPr>
            <p:cNvPr id="253" name="Google Shape;253;p18"/>
            <p:cNvPicPr preferRelativeResize="0"/>
            <p:nvPr/>
          </p:nvPicPr>
          <p:blipFill rotWithShape="1">
            <a:blip r:embed="rId3">
              <a:alphaModFix/>
            </a:blip>
            <a:srcRect b="0" l="0" r="0" t="0"/>
            <a:stretch/>
          </p:blipFill>
          <p:spPr>
            <a:xfrm>
              <a:off x="13666542" y="836597"/>
              <a:ext cx="3223157" cy="3605679"/>
            </a:xfrm>
            <a:prstGeom prst="rect">
              <a:avLst/>
            </a:prstGeom>
            <a:noFill/>
            <a:ln>
              <a:noFill/>
            </a:ln>
          </p:spPr>
        </p:pic>
        <p:pic>
          <p:nvPicPr>
            <p:cNvPr id="254" name="Google Shape;254;p18"/>
            <p:cNvPicPr preferRelativeResize="0"/>
            <p:nvPr/>
          </p:nvPicPr>
          <p:blipFill rotWithShape="1">
            <a:blip r:embed="rId4">
              <a:alphaModFix/>
            </a:blip>
            <a:srcRect b="0" l="0" r="0" t="0"/>
            <a:stretch/>
          </p:blipFill>
          <p:spPr>
            <a:xfrm>
              <a:off x="13737098" y="1122023"/>
              <a:ext cx="3033537" cy="2998055"/>
            </a:xfrm>
            <a:prstGeom prst="rect">
              <a:avLst/>
            </a:prstGeom>
            <a:noFill/>
            <a:ln>
              <a:noFill/>
            </a:ln>
          </p:spPr>
        </p:pic>
        <p:pic>
          <p:nvPicPr>
            <p:cNvPr id="255" name="Google Shape;255;p18"/>
            <p:cNvPicPr preferRelativeResize="0"/>
            <p:nvPr/>
          </p:nvPicPr>
          <p:blipFill rotWithShape="1">
            <a:blip r:embed="rId5">
              <a:alphaModFix/>
            </a:blip>
            <a:srcRect b="0" l="0" r="0" t="0"/>
            <a:stretch/>
          </p:blipFill>
          <p:spPr>
            <a:xfrm>
              <a:off x="13747593" y="1141961"/>
              <a:ext cx="2984413" cy="2962378"/>
            </a:xfrm>
            <a:prstGeom prst="rect">
              <a:avLst/>
            </a:prstGeom>
            <a:noFill/>
            <a:ln>
              <a:noFill/>
            </a:ln>
          </p:spPr>
        </p:pic>
        <p:pic>
          <p:nvPicPr>
            <p:cNvPr id="256" name="Google Shape;256;p18"/>
            <p:cNvPicPr preferRelativeResize="0"/>
            <p:nvPr/>
          </p:nvPicPr>
          <p:blipFill rotWithShape="1">
            <a:blip r:embed="rId6">
              <a:alphaModFix/>
            </a:blip>
            <a:srcRect b="0" l="0" r="0" t="0"/>
            <a:stretch/>
          </p:blipFill>
          <p:spPr>
            <a:xfrm>
              <a:off x="15720299" y="2254686"/>
              <a:ext cx="494673" cy="197863"/>
            </a:xfrm>
            <a:prstGeom prst="rect">
              <a:avLst/>
            </a:prstGeom>
            <a:noFill/>
            <a:ln>
              <a:noFill/>
            </a:ln>
          </p:spPr>
        </p:pic>
        <p:pic>
          <p:nvPicPr>
            <p:cNvPr id="257" name="Google Shape;257;p18"/>
            <p:cNvPicPr preferRelativeResize="0"/>
            <p:nvPr/>
          </p:nvPicPr>
          <p:blipFill rotWithShape="1">
            <a:blip r:embed="rId7">
              <a:alphaModFix/>
            </a:blip>
            <a:srcRect b="0" l="0" r="0" t="0"/>
            <a:stretch/>
          </p:blipFill>
          <p:spPr>
            <a:xfrm>
              <a:off x="14359608" y="2297670"/>
              <a:ext cx="544133" cy="170788"/>
            </a:xfrm>
            <a:prstGeom prst="rect">
              <a:avLst/>
            </a:prstGeom>
            <a:noFill/>
            <a:ln>
              <a:noFill/>
            </a:ln>
          </p:spPr>
        </p:pic>
        <p:pic>
          <p:nvPicPr>
            <p:cNvPr id="258" name="Google Shape;258;p18"/>
            <p:cNvPicPr preferRelativeResize="0"/>
            <p:nvPr/>
          </p:nvPicPr>
          <p:blipFill rotWithShape="1">
            <a:blip r:embed="rId8">
              <a:alphaModFix/>
            </a:blip>
            <a:srcRect b="0" l="0" r="0" t="0"/>
            <a:stretch/>
          </p:blipFill>
          <p:spPr>
            <a:xfrm>
              <a:off x="15244897" y="1445946"/>
              <a:ext cx="255880" cy="518570"/>
            </a:xfrm>
            <a:prstGeom prst="rect">
              <a:avLst/>
            </a:prstGeom>
            <a:noFill/>
            <a:ln>
              <a:noFill/>
            </a:ln>
          </p:spPr>
        </p:pic>
        <p:pic>
          <p:nvPicPr>
            <p:cNvPr id="259" name="Google Shape;259;p18"/>
            <p:cNvPicPr preferRelativeResize="0"/>
            <p:nvPr/>
          </p:nvPicPr>
          <p:blipFill rotWithShape="1">
            <a:blip r:embed="rId9">
              <a:alphaModFix/>
            </a:blip>
            <a:srcRect b="0" l="0" r="0" t="0"/>
            <a:stretch/>
          </p:blipFill>
          <p:spPr>
            <a:xfrm>
              <a:off x="15268319" y="2795022"/>
              <a:ext cx="154814" cy="552957"/>
            </a:xfrm>
            <a:prstGeom prst="rect">
              <a:avLst/>
            </a:prstGeom>
            <a:noFill/>
            <a:ln>
              <a:noFill/>
            </a:ln>
          </p:spPr>
        </p:pic>
        <p:pic>
          <p:nvPicPr>
            <p:cNvPr id="260" name="Google Shape;260;p18"/>
            <p:cNvPicPr preferRelativeResize="0"/>
            <p:nvPr/>
          </p:nvPicPr>
          <p:blipFill rotWithShape="1">
            <a:blip r:embed="rId10">
              <a:alphaModFix/>
            </a:blip>
            <a:srcRect b="0" l="0" r="0" t="0"/>
            <a:stretch/>
          </p:blipFill>
          <p:spPr>
            <a:xfrm>
              <a:off x="16406521" y="1541968"/>
              <a:ext cx="118871" cy="127242"/>
            </a:xfrm>
            <a:prstGeom prst="rect">
              <a:avLst/>
            </a:prstGeom>
            <a:noFill/>
            <a:ln>
              <a:noFill/>
            </a:ln>
          </p:spPr>
        </p:pic>
        <p:pic>
          <p:nvPicPr>
            <p:cNvPr id="261" name="Google Shape;261;p18"/>
            <p:cNvPicPr preferRelativeResize="0"/>
            <p:nvPr/>
          </p:nvPicPr>
          <p:blipFill rotWithShape="1">
            <a:blip r:embed="rId11">
              <a:alphaModFix/>
            </a:blip>
            <a:srcRect b="0" l="0" r="0" t="0"/>
            <a:stretch/>
          </p:blipFill>
          <p:spPr>
            <a:xfrm>
              <a:off x="16237694" y="1190678"/>
              <a:ext cx="115103" cy="117884"/>
            </a:xfrm>
            <a:prstGeom prst="rect">
              <a:avLst/>
            </a:prstGeom>
            <a:noFill/>
            <a:ln>
              <a:noFill/>
            </a:ln>
          </p:spPr>
        </p:pic>
        <p:sp>
          <p:nvSpPr>
            <p:cNvPr id="262" name="Google Shape;262;p18"/>
            <p:cNvSpPr/>
            <p:nvPr/>
          </p:nvSpPr>
          <p:spPr>
            <a:xfrm>
              <a:off x="16454369" y="1572839"/>
              <a:ext cx="43180" cy="41910"/>
            </a:xfrm>
            <a:custGeom>
              <a:rect b="b" l="l" r="r" t="t"/>
              <a:pathLst>
                <a:path extrusionOk="0" h="41909" w="43180">
                  <a:moveTo>
                    <a:pt x="0" y="19017"/>
                  </a:moveTo>
                  <a:lnTo>
                    <a:pt x="2327" y="11083"/>
                  </a:lnTo>
                  <a:lnTo>
                    <a:pt x="7440" y="4861"/>
                  </a:lnTo>
                  <a:lnTo>
                    <a:pt x="14596" y="962"/>
                  </a:lnTo>
                  <a:lnTo>
                    <a:pt x="23054" y="0"/>
                  </a:lnTo>
                  <a:lnTo>
                    <a:pt x="31250" y="2295"/>
                  </a:lnTo>
                  <a:lnTo>
                    <a:pt x="37695" y="7281"/>
                  </a:lnTo>
                  <a:lnTo>
                    <a:pt x="41752" y="14237"/>
                  </a:lnTo>
                  <a:lnTo>
                    <a:pt x="42786" y="22440"/>
                  </a:lnTo>
                  <a:lnTo>
                    <a:pt x="40459" y="30374"/>
                  </a:lnTo>
                  <a:lnTo>
                    <a:pt x="35346" y="36596"/>
                  </a:lnTo>
                  <a:lnTo>
                    <a:pt x="28190" y="40495"/>
                  </a:lnTo>
                  <a:lnTo>
                    <a:pt x="19732" y="41458"/>
                  </a:lnTo>
                  <a:lnTo>
                    <a:pt x="11535" y="39163"/>
                  </a:lnTo>
                  <a:lnTo>
                    <a:pt x="5091" y="34176"/>
                  </a:lnTo>
                  <a:lnTo>
                    <a:pt x="1034" y="27220"/>
                  </a:lnTo>
                  <a:lnTo>
                    <a:pt x="0" y="19017"/>
                  </a:lnTo>
                  <a:close/>
                </a:path>
              </a:pathLst>
            </a:custGeom>
            <a:solidFill>
              <a:srgbClr val="241B1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3" name="Google Shape;263;p18"/>
            <p:cNvSpPr/>
            <p:nvPr/>
          </p:nvSpPr>
          <p:spPr>
            <a:xfrm>
              <a:off x="16454369" y="1572839"/>
              <a:ext cx="43180" cy="41910"/>
            </a:xfrm>
            <a:custGeom>
              <a:rect b="b" l="l" r="r" t="t"/>
              <a:pathLst>
                <a:path extrusionOk="0" h="41909" w="43180">
                  <a:moveTo>
                    <a:pt x="19732" y="41458"/>
                  </a:moveTo>
                  <a:lnTo>
                    <a:pt x="11535" y="39163"/>
                  </a:lnTo>
                  <a:lnTo>
                    <a:pt x="5091" y="34176"/>
                  </a:lnTo>
                  <a:lnTo>
                    <a:pt x="1034" y="27220"/>
                  </a:lnTo>
                  <a:lnTo>
                    <a:pt x="0" y="19017"/>
                  </a:lnTo>
                  <a:lnTo>
                    <a:pt x="2327" y="11083"/>
                  </a:lnTo>
                  <a:lnTo>
                    <a:pt x="7440" y="4861"/>
                  </a:lnTo>
                  <a:lnTo>
                    <a:pt x="14596" y="962"/>
                  </a:lnTo>
                  <a:lnTo>
                    <a:pt x="23054" y="0"/>
                  </a:lnTo>
                  <a:lnTo>
                    <a:pt x="31250" y="2295"/>
                  </a:lnTo>
                  <a:lnTo>
                    <a:pt x="37695" y="7281"/>
                  </a:lnTo>
                  <a:lnTo>
                    <a:pt x="41752" y="14237"/>
                  </a:lnTo>
                  <a:lnTo>
                    <a:pt x="42786" y="22440"/>
                  </a:lnTo>
                  <a:lnTo>
                    <a:pt x="40459" y="30374"/>
                  </a:lnTo>
                  <a:lnTo>
                    <a:pt x="35346" y="36596"/>
                  </a:lnTo>
                  <a:lnTo>
                    <a:pt x="28190" y="40495"/>
                  </a:lnTo>
                  <a:lnTo>
                    <a:pt x="19732" y="41458"/>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4" name="Google Shape;264;p18"/>
            <p:cNvSpPr/>
            <p:nvPr/>
          </p:nvSpPr>
          <p:spPr>
            <a:xfrm>
              <a:off x="16284305" y="1220019"/>
              <a:ext cx="43815" cy="40005"/>
            </a:xfrm>
            <a:custGeom>
              <a:rect b="b" l="l" r="r" t="t"/>
              <a:pathLst>
                <a:path extrusionOk="0" h="40005" w="43815">
                  <a:moveTo>
                    <a:pt x="0" y="18162"/>
                  </a:moveTo>
                  <a:lnTo>
                    <a:pt x="2339" y="10549"/>
                  </a:lnTo>
                  <a:lnTo>
                    <a:pt x="7534" y="4594"/>
                  </a:lnTo>
                  <a:lnTo>
                    <a:pt x="14829" y="883"/>
                  </a:lnTo>
                  <a:lnTo>
                    <a:pt x="23468" y="0"/>
                  </a:lnTo>
                  <a:lnTo>
                    <a:pt x="31857" y="2245"/>
                  </a:lnTo>
                  <a:lnTo>
                    <a:pt x="38467" y="7069"/>
                  </a:lnTo>
                  <a:lnTo>
                    <a:pt x="42648" y="13773"/>
                  </a:lnTo>
                  <a:lnTo>
                    <a:pt x="43746" y="21661"/>
                  </a:lnTo>
                  <a:lnTo>
                    <a:pt x="41406" y="29274"/>
                  </a:lnTo>
                  <a:lnTo>
                    <a:pt x="36211" y="35228"/>
                  </a:lnTo>
                  <a:lnTo>
                    <a:pt x="28917" y="38940"/>
                  </a:lnTo>
                  <a:lnTo>
                    <a:pt x="20278" y="39823"/>
                  </a:lnTo>
                  <a:lnTo>
                    <a:pt x="11889" y="37577"/>
                  </a:lnTo>
                  <a:lnTo>
                    <a:pt x="5278" y="32754"/>
                  </a:lnTo>
                  <a:lnTo>
                    <a:pt x="1097" y="26050"/>
                  </a:lnTo>
                  <a:lnTo>
                    <a:pt x="0" y="18162"/>
                  </a:lnTo>
                  <a:close/>
                </a:path>
              </a:pathLst>
            </a:custGeom>
            <a:solidFill>
              <a:srgbClr val="241B1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5" name="Google Shape;265;p18"/>
            <p:cNvSpPr/>
            <p:nvPr/>
          </p:nvSpPr>
          <p:spPr>
            <a:xfrm>
              <a:off x="16284305" y="1220019"/>
              <a:ext cx="43815" cy="40005"/>
            </a:xfrm>
            <a:custGeom>
              <a:rect b="b" l="l" r="r" t="t"/>
              <a:pathLst>
                <a:path extrusionOk="0" h="40005" w="43815">
                  <a:moveTo>
                    <a:pt x="20278" y="39823"/>
                  </a:moveTo>
                  <a:lnTo>
                    <a:pt x="11889" y="37577"/>
                  </a:lnTo>
                  <a:lnTo>
                    <a:pt x="5278" y="32754"/>
                  </a:lnTo>
                  <a:lnTo>
                    <a:pt x="1097" y="26050"/>
                  </a:lnTo>
                  <a:lnTo>
                    <a:pt x="0" y="18162"/>
                  </a:lnTo>
                  <a:lnTo>
                    <a:pt x="2339" y="10549"/>
                  </a:lnTo>
                  <a:lnTo>
                    <a:pt x="7534" y="4594"/>
                  </a:lnTo>
                  <a:lnTo>
                    <a:pt x="14829" y="883"/>
                  </a:lnTo>
                  <a:lnTo>
                    <a:pt x="23468" y="0"/>
                  </a:lnTo>
                  <a:lnTo>
                    <a:pt x="31857" y="2245"/>
                  </a:lnTo>
                  <a:lnTo>
                    <a:pt x="38467" y="7069"/>
                  </a:lnTo>
                  <a:lnTo>
                    <a:pt x="42648" y="13773"/>
                  </a:lnTo>
                  <a:lnTo>
                    <a:pt x="43746" y="21661"/>
                  </a:lnTo>
                  <a:lnTo>
                    <a:pt x="41406" y="29274"/>
                  </a:lnTo>
                  <a:lnTo>
                    <a:pt x="36211" y="35228"/>
                  </a:lnTo>
                  <a:lnTo>
                    <a:pt x="28917" y="38940"/>
                  </a:lnTo>
                  <a:lnTo>
                    <a:pt x="20278" y="3982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6" name="Google Shape;266;p18"/>
            <p:cNvSpPr/>
            <p:nvPr/>
          </p:nvSpPr>
          <p:spPr>
            <a:xfrm>
              <a:off x="16636547" y="1166208"/>
              <a:ext cx="12700" cy="14604"/>
            </a:xfrm>
            <a:custGeom>
              <a:rect b="b" l="l" r="r" t="t"/>
              <a:pathLst>
                <a:path extrusionOk="0" h="14605" w="12700">
                  <a:moveTo>
                    <a:pt x="0" y="10275"/>
                  </a:moveTo>
                  <a:lnTo>
                    <a:pt x="597" y="2812"/>
                  </a:lnTo>
                  <a:lnTo>
                    <a:pt x="3488" y="0"/>
                  </a:lnTo>
                  <a:lnTo>
                    <a:pt x="10023" y="522"/>
                  </a:lnTo>
                  <a:lnTo>
                    <a:pt x="12429" y="3759"/>
                  </a:lnTo>
                  <a:lnTo>
                    <a:pt x="11831" y="11221"/>
                  </a:lnTo>
                  <a:lnTo>
                    <a:pt x="8940" y="14034"/>
                  </a:lnTo>
                  <a:lnTo>
                    <a:pt x="5673" y="13773"/>
                  </a:lnTo>
                  <a:lnTo>
                    <a:pt x="2406" y="13511"/>
                  </a:lnTo>
                  <a:lnTo>
                    <a:pt x="0" y="10275"/>
                  </a:lnTo>
                  <a:close/>
                </a:path>
              </a:pathLst>
            </a:custGeom>
            <a:solidFill>
              <a:srgbClr val="4837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7" name="Google Shape;267;p18"/>
            <p:cNvSpPr/>
            <p:nvPr/>
          </p:nvSpPr>
          <p:spPr>
            <a:xfrm>
              <a:off x="16636547" y="1166208"/>
              <a:ext cx="12700" cy="14604"/>
            </a:xfrm>
            <a:custGeom>
              <a:rect b="b" l="l" r="r" t="t"/>
              <a:pathLst>
                <a:path extrusionOk="0" h="14605" w="12700">
                  <a:moveTo>
                    <a:pt x="5673" y="13773"/>
                  </a:moveTo>
                  <a:lnTo>
                    <a:pt x="2406" y="13511"/>
                  </a:lnTo>
                  <a:lnTo>
                    <a:pt x="0" y="10275"/>
                  </a:lnTo>
                  <a:lnTo>
                    <a:pt x="298" y="6544"/>
                  </a:lnTo>
                  <a:lnTo>
                    <a:pt x="597" y="2812"/>
                  </a:lnTo>
                  <a:lnTo>
                    <a:pt x="3488" y="0"/>
                  </a:lnTo>
                  <a:lnTo>
                    <a:pt x="6756" y="261"/>
                  </a:lnTo>
                  <a:lnTo>
                    <a:pt x="10023" y="522"/>
                  </a:lnTo>
                  <a:lnTo>
                    <a:pt x="12429" y="3759"/>
                  </a:lnTo>
                  <a:lnTo>
                    <a:pt x="12130" y="7490"/>
                  </a:lnTo>
                  <a:lnTo>
                    <a:pt x="11831" y="11221"/>
                  </a:lnTo>
                  <a:lnTo>
                    <a:pt x="8940" y="14034"/>
                  </a:lnTo>
                  <a:lnTo>
                    <a:pt x="5673" y="13773"/>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8" name="Google Shape;268;p18"/>
            <p:cNvSpPr/>
            <p:nvPr/>
          </p:nvSpPr>
          <p:spPr>
            <a:xfrm>
              <a:off x="16679705" y="1246161"/>
              <a:ext cx="13970" cy="10795"/>
            </a:xfrm>
            <a:custGeom>
              <a:rect b="b" l="l" r="r" t="t"/>
              <a:pathLst>
                <a:path extrusionOk="0" h="10794" w="13969">
                  <a:moveTo>
                    <a:pt x="0" y="7623"/>
                  </a:moveTo>
                  <a:lnTo>
                    <a:pt x="448" y="2026"/>
                  </a:lnTo>
                  <a:lnTo>
                    <a:pt x="3657" y="0"/>
                  </a:lnTo>
                  <a:lnTo>
                    <a:pt x="11125" y="597"/>
                  </a:lnTo>
                  <a:lnTo>
                    <a:pt x="13970" y="3108"/>
                  </a:lnTo>
                  <a:lnTo>
                    <a:pt x="13521" y="8705"/>
                  </a:lnTo>
                  <a:lnTo>
                    <a:pt x="10313" y="10731"/>
                  </a:lnTo>
                  <a:lnTo>
                    <a:pt x="6579" y="10432"/>
                  </a:lnTo>
                  <a:lnTo>
                    <a:pt x="2845" y="10134"/>
                  </a:lnTo>
                  <a:lnTo>
                    <a:pt x="0" y="7623"/>
                  </a:lnTo>
                  <a:close/>
                </a:path>
              </a:pathLst>
            </a:custGeom>
            <a:solidFill>
              <a:srgbClr val="4837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9" name="Google Shape;269;p18"/>
            <p:cNvSpPr/>
            <p:nvPr/>
          </p:nvSpPr>
          <p:spPr>
            <a:xfrm>
              <a:off x="16679705" y="1246161"/>
              <a:ext cx="13970" cy="10795"/>
            </a:xfrm>
            <a:custGeom>
              <a:rect b="b" l="l" r="r" t="t"/>
              <a:pathLst>
                <a:path extrusionOk="0" h="10794" w="13969">
                  <a:moveTo>
                    <a:pt x="6579" y="10432"/>
                  </a:moveTo>
                  <a:lnTo>
                    <a:pt x="2845" y="10134"/>
                  </a:lnTo>
                  <a:lnTo>
                    <a:pt x="0" y="7623"/>
                  </a:lnTo>
                  <a:lnTo>
                    <a:pt x="224" y="4824"/>
                  </a:lnTo>
                  <a:lnTo>
                    <a:pt x="448" y="2026"/>
                  </a:lnTo>
                  <a:lnTo>
                    <a:pt x="3657" y="0"/>
                  </a:lnTo>
                  <a:lnTo>
                    <a:pt x="7391" y="298"/>
                  </a:lnTo>
                  <a:lnTo>
                    <a:pt x="11125" y="597"/>
                  </a:lnTo>
                  <a:lnTo>
                    <a:pt x="13970" y="3108"/>
                  </a:lnTo>
                  <a:lnTo>
                    <a:pt x="13746" y="5906"/>
                  </a:lnTo>
                  <a:lnTo>
                    <a:pt x="13521" y="8705"/>
                  </a:lnTo>
                  <a:lnTo>
                    <a:pt x="10313" y="10731"/>
                  </a:lnTo>
                  <a:lnTo>
                    <a:pt x="6579" y="10432"/>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70" name="Google Shape;270;p18"/>
          <p:cNvSpPr txBox="1"/>
          <p:nvPr>
            <p:ph type="title"/>
          </p:nvPr>
        </p:nvSpPr>
        <p:spPr>
          <a:xfrm>
            <a:off x="1016000" y="515984"/>
            <a:ext cx="8685530"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Communication take aways</a:t>
            </a:r>
            <a:endParaRPr sz="5500">
              <a:latin typeface="Trebuchet MS"/>
              <a:ea typeface="Trebuchet MS"/>
              <a:cs typeface="Trebuchet MS"/>
              <a:sym typeface="Trebuchet MS"/>
            </a:endParaRPr>
          </a:p>
        </p:txBody>
      </p:sp>
      <p:pic>
        <p:nvPicPr>
          <p:cNvPr id="271" name="Google Shape;271;p18"/>
          <p:cNvPicPr preferRelativeResize="0"/>
          <p:nvPr/>
        </p:nvPicPr>
        <p:blipFill rotWithShape="1">
          <a:blip r:embed="rId12">
            <a:alphaModFix/>
          </a:blip>
          <a:srcRect b="0" l="0" r="0" t="0"/>
          <a:stretch/>
        </p:blipFill>
        <p:spPr>
          <a:xfrm>
            <a:off x="1476374" y="3099065"/>
            <a:ext cx="152400" cy="152399"/>
          </a:xfrm>
          <a:prstGeom prst="rect">
            <a:avLst/>
          </a:prstGeom>
          <a:noFill/>
          <a:ln>
            <a:noFill/>
          </a:ln>
        </p:spPr>
      </p:pic>
      <p:pic>
        <p:nvPicPr>
          <p:cNvPr id="272" name="Google Shape;272;p18"/>
          <p:cNvPicPr preferRelativeResize="0"/>
          <p:nvPr/>
        </p:nvPicPr>
        <p:blipFill rotWithShape="1">
          <a:blip r:embed="rId13">
            <a:alphaModFix/>
          </a:blip>
          <a:srcRect b="0" l="0" r="0" t="0"/>
          <a:stretch/>
        </p:blipFill>
        <p:spPr>
          <a:xfrm>
            <a:off x="2271712" y="3703903"/>
            <a:ext cx="161925" cy="161924"/>
          </a:xfrm>
          <a:prstGeom prst="rect">
            <a:avLst/>
          </a:prstGeom>
          <a:noFill/>
          <a:ln>
            <a:noFill/>
          </a:ln>
        </p:spPr>
      </p:pic>
      <p:pic>
        <p:nvPicPr>
          <p:cNvPr id="273" name="Google Shape;273;p18"/>
          <p:cNvPicPr preferRelativeResize="0"/>
          <p:nvPr/>
        </p:nvPicPr>
        <p:blipFill rotWithShape="1">
          <a:blip r:embed="rId14">
            <a:alphaModFix/>
          </a:blip>
          <a:srcRect b="0" l="0" r="0" t="0"/>
          <a:stretch/>
        </p:blipFill>
        <p:spPr>
          <a:xfrm>
            <a:off x="2271712" y="4313503"/>
            <a:ext cx="161925" cy="161924"/>
          </a:xfrm>
          <a:prstGeom prst="rect">
            <a:avLst/>
          </a:prstGeom>
          <a:noFill/>
          <a:ln>
            <a:noFill/>
          </a:ln>
        </p:spPr>
      </p:pic>
      <p:pic>
        <p:nvPicPr>
          <p:cNvPr id="274" name="Google Shape;274;p18"/>
          <p:cNvPicPr preferRelativeResize="0"/>
          <p:nvPr/>
        </p:nvPicPr>
        <p:blipFill rotWithShape="1">
          <a:blip r:embed="rId15">
            <a:alphaModFix/>
          </a:blip>
          <a:srcRect b="0" l="0" r="0" t="0"/>
          <a:stretch/>
        </p:blipFill>
        <p:spPr>
          <a:xfrm>
            <a:off x="2271712" y="4923102"/>
            <a:ext cx="161925" cy="161924"/>
          </a:xfrm>
          <a:prstGeom prst="rect">
            <a:avLst/>
          </a:prstGeom>
          <a:noFill/>
          <a:ln>
            <a:noFill/>
          </a:ln>
        </p:spPr>
      </p:pic>
      <p:pic>
        <p:nvPicPr>
          <p:cNvPr id="275" name="Google Shape;275;p18"/>
          <p:cNvPicPr preferRelativeResize="0"/>
          <p:nvPr/>
        </p:nvPicPr>
        <p:blipFill rotWithShape="1">
          <a:blip r:embed="rId16">
            <a:alphaModFix/>
          </a:blip>
          <a:srcRect b="0" l="0" r="0" t="0"/>
          <a:stretch/>
        </p:blipFill>
        <p:spPr>
          <a:xfrm>
            <a:off x="2271712" y="5532702"/>
            <a:ext cx="161925" cy="161924"/>
          </a:xfrm>
          <a:prstGeom prst="rect">
            <a:avLst/>
          </a:prstGeom>
          <a:noFill/>
          <a:ln>
            <a:noFill/>
          </a:ln>
        </p:spPr>
      </p:pic>
      <p:pic>
        <p:nvPicPr>
          <p:cNvPr id="276" name="Google Shape;276;p18"/>
          <p:cNvPicPr preferRelativeResize="0"/>
          <p:nvPr/>
        </p:nvPicPr>
        <p:blipFill rotWithShape="1">
          <a:blip r:embed="rId12">
            <a:alphaModFix/>
          </a:blip>
          <a:srcRect b="0" l="0" r="0" t="0"/>
          <a:stretch/>
        </p:blipFill>
        <p:spPr>
          <a:xfrm>
            <a:off x="1476374" y="6147065"/>
            <a:ext cx="152400" cy="152399"/>
          </a:xfrm>
          <a:prstGeom prst="rect">
            <a:avLst/>
          </a:prstGeom>
          <a:noFill/>
          <a:ln>
            <a:noFill/>
          </a:ln>
        </p:spPr>
      </p:pic>
      <p:pic>
        <p:nvPicPr>
          <p:cNvPr id="277" name="Google Shape;277;p18"/>
          <p:cNvPicPr preferRelativeResize="0"/>
          <p:nvPr/>
        </p:nvPicPr>
        <p:blipFill rotWithShape="1">
          <a:blip r:embed="rId17">
            <a:alphaModFix/>
          </a:blip>
          <a:srcRect b="0" l="0" r="0" t="0"/>
          <a:stretch/>
        </p:blipFill>
        <p:spPr>
          <a:xfrm>
            <a:off x="2271712" y="6751903"/>
            <a:ext cx="161925" cy="161924"/>
          </a:xfrm>
          <a:prstGeom prst="rect">
            <a:avLst/>
          </a:prstGeom>
          <a:noFill/>
          <a:ln>
            <a:noFill/>
          </a:ln>
        </p:spPr>
      </p:pic>
      <p:pic>
        <p:nvPicPr>
          <p:cNvPr id="278" name="Google Shape;278;p18"/>
          <p:cNvPicPr preferRelativeResize="0"/>
          <p:nvPr/>
        </p:nvPicPr>
        <p:blipFill rotWithShape="1">
          <a:blip r:embed="rId18">
            <a:alphaModFix/>
          </a:blip>
          <a:srcRect b="0" l="0" r="0" t="0"/>
          <a:stretch/>
        </p:blipFill>
        <p:spPr>
          <a:xfrm>
            <a:off x="2271712" y="7361502"/>
            <a:ext cx="161925" cy="161924"/>
          </a:xfrm>
          <a:prstGeom prst="rect">
            <a:avLst/>
          </a:prstGeom>
          <a:noFill/>
          <a:ln>
            <a:noFill/>
          </a:ln>
        </p:spPr>
      </p:pic>
      <p:pic>
        <p:nvPicPr>
          <p:cNvPr id="279" name="Google Shape;279;p18"/>
          <p:cNvPicPr preferRelativeResize="0"/>
          <p:nvPr/>
        </p:nvPicPr>
        <p:blipFill rotWithShape="1">
          <a:blip r:embed="rId19">
            <a:alphaModFix/>
          </a:blip>
          <a:srcRect b="0" l="0" r="0" t="0"/>
          <a:stretch/>
        </p:blipFill>
        <p:spPr>
          <a:xfrm>
            <a:off x="2271712" y="7971102"/>
            <a:ext cx="161925" cy="161924"/>
          </a:xfrm>
          <a:prstGeom prst="rect">
            <a:avLst/>
          </a:prstGeom>
          <a:noFill/>
          <a:ln>
            <a:noFill/>
          </a:ln>
        </p:spPr>
      </p:pic>
      <p:sp>
        <p:nvSpPr>
          <p:cNvPr id="280" name="Google Shape;280;p18"/>
          <p:cNvSpPr txBox="1"/>
          <p:nvPr/>
        </p:nvSpPr>
        <p:spPr>
          <a:xfrm>
            <a:off x="1821755" y="2790633"/>
            <a:ext cx="12265025" cy="5511800"/>
          </a:xfrm>
          <a:prstGeom prst="rect">
            <a:avLst/>
          </a:prstGeom>
          <a:noFill/>
          <a:ln>
            <a:noFill/>
          </a:ln>
        </p:spPr>
        <p:txBody>
          <a:bodyPr anchorCtr="0" anchor="t" bIns="0" lIns="0" spcFirstLastPara="1" rIns="0" wrap="square" tIns="57150">
            <a:spAutoFit/>
          </a:bodyPr>
          <a:lstStyle/>
          <a:p>
            <a:pPr indent="0" lvl="0" marL="12700" rtl="0" algn="l">
              <a:lnSpc>
                <a:spcPct val="100000"/>
              </a:lnSpc>
              <a:spcBef>
                <a:spcPts val="0"/>
              </a:spcBef>
              <a:spcAft>
                <a:spcPts val="0"/>
              </a:spcAft>
              <a:buNone/>
            </a:pPr>
            <a:r>
              <a:rPr lang="en-US" sz="3700">
                <a:solidFill>
                  <a:srgbClr val="345D66"/>
                </a:solidFill>
                <a:latin typeface="Trebuchet MS"/>
                <a:ea typeface="Trebuchet MS"/>
                <a:cs typeface="Trebuchet MS"/>
                <a:sym typeface="Trebuchet MS"/>
              </a:rPr>
              <a:t>Do’s</a:t>
            </a:r>
            <a:endParaRPr sz="3700">
              <a:latin typeface="Trebuchet MS"/>
              <a:ea typeface="Trebuchet MS"/>
              <a:cs typeface="Trebuchet MS"/>
              <a:sym typeface="Trebuchet MS"/>
            </a:endParaRPr>
          </a:p>
          <a:p>
            <a:pPr indent="0" lvl="0" marL="817880" rtl="0" algn="l">
              <a:lnSpc>
                <a:spcPct val="100000"/>
              </a:lnSpc>
              <a:spcBef>
                <a:spcPts val="360"/>
              </a:spcBef>
              <a:spcAft>
                <a:spcPts val="0"/>
              </a:spcAft>
              <a:buNone/>
            </a:pPr>
            <a:r>
              <a:rPr lang="en-US" sz="3700">
                <a:solidFill>
                  <a:srgbClr val="345D66"/>
                </a:solidFill>
                <a:latin typeface="Trebuchet MS"/>
                <a:ea typeface="Trebuchet MS"/>
                <a:cs typeface="Trebuchet MS"/>
                <a:sym typeface="Trebuchet MS"/>
              </a:rPr>
              <a:t>Support employees and their performance</a:t>
            </a:r>
            <a:endParaRPr sz="3700">
              <a:latin typeface="Trebuchet MS"/>
              <a:ea typeface="Trebuchet MS"/>
              <a:cs typeface="Trebuchet MS"/>
              <a:sym typeface="Trebuchet MS"/>
            </a:endParaRPr>
          </a:p>
          <a:p>
            <a:pPr indent="0" lvl="0" marL="817880" marR="1461135" rtl="0" algn="l">
              <a:lnSpc>
                <a:spcPct val="108100"/>
              </a:lnSpc>
              <a:spcBef>
                <a:spcPts val="0"/>
              </a:spcBef>
              <a:spcAft>
                <a:spcPts val="0"/>
              </a:spcAft>
              <a:buNone/>
            </a:pPr>
            <a:r>
              <a:rPr lang="en-US" sz="3700">
                <a:solidFill>
                  <a:srgbClr val="345D66"/>
                </a:solidFill>
                <a:latin typeface="Trebuchet MS"/>
                <a:ea typeface="Trebuchet MS"/>
                <a:cs typeface="Trebuchet MS"/>
                <a:sym typeface="Trebuchet MS"/>
              </a:rPr>
              <a:t>Be compassionate, supportive and confidential Remember your manager hat</a:t>
            </a:r>
            <a:endParaRPr sz="3700">
              <a:latin typeface="Trebuchet MS"/>
              <a:ea typeface="Trebuchet MS"/>
              <a:cs typeface="Trebuchet MS"/>
              <a:sym typeface="Trebuchet MS"/>
            </a:endParaRPr>
          </a:p>
          <a:p>
            <a:pPr indent="805180" lvl="0" marL="12700" marR="8109584" rtl="0" algn="l">
              <a:lnSpc>
                <a:spcPct val="108100"/>
              </a:lnSpc>
              <a:spcBef>
                <a:spcPts val="5"/>
              </a:spcBef>
              <a:spcAft>
                <a:spcPts val="0"/>
              </a:spcAft>
              <a:buNone/>
            </a:pPr>
            <a:r>
              <a:rPr lang="en-US" sz="3700">
                <a:solidFill>
                  <a:srgbClr val="345D66"/>
                </a:solidFill>
                <a:latin typeface="Trebuchet MS"/>
                <a:ea typeface="Trebuchet MS"/>
                <a:cs typeface="Trebuchet MS"/>
                <a:sym typeface="Trebuchet MS"/>
              </a:rPr>
              <a:t>Partner with HR Don’t</a:t>
            </a:r>
            <a:endParaRPr sz="3700">
              <a:latin typeface="Trebuchet MS"/>
              <a:ea typeface="Trebuchet MS"/>
              <a:cs typeface="Trebuchet MS"/>
              <a:sym typeface="Trebuchet MS"/>
            </a:endParaRPr>
          </a:p>
          <a:p>
            <a:pPr indent="0" lvl="0" marL="817880" marR="833755" rtl="0" algn="l">
              <a:lnSpc>
                <a:spcPct val="108100"/>
              </a:lnSpc>
              <a:spcBef>
                <a:spcPts val="0"/>
              </a:spcBef>
              <a:spcAft>
                <a:spcPts val="0"/>
              </a:spcAft>
              <a:buNone/>
            </a:pPr>
            <a:r>
              <a:rPr lang="en-US" sz="3700">
                <a:solidFill>
                  <a:srgbClr val="345D66"/>
                </a:solidFill>
                <a:latin typeface="Trebuchet MS"/>
                <a:ea typeface="Trebuchet MS"/>
                <a:cs typeface="Trebuchet MS"/>
                <a:sym typeface="Trebuchet MS"/>
              </a:rPr>
              <a:t>Apologize for discussing performance deficiencies Be a diagnostician</a:t>
            </a:r>
            <a:endParaRPr sz="3700">
              <a:latin typeface="Trebuchet MS"/>
              <a:ea typeface="Trebuchet MS"/>
              <a:cs typeface="Trebuchet MS"/>
              <a:sym typeface="Trebuchet MS"/>
            </a:endParaRPr>
          </a:p>
          <a:p>
            <a:pPr indent="0" lvl="0" marL="817880" rtl="0" algn="l">
              <a:lnSpc>
                <a:spcPct val="100000"/>
              </a:lnSpc>
              <a:spcBef>
                <a:spcPts val="359"/>
              </a:spcBef>
              <a:spcAft>
                <a:spcPts val="0"/>
              </a:spcAft>
              <a:buNone/>
            </a:pPr>
            <a:r>
              <a:rPr lang="en-US" sz="3700">
                <a:solidFill>
                  <a:srgbClr val="345D66"/>
                </a:solidFill>
                <a:latin typeface="Trebuchet MS"/>
                <a:ea typeface="Trebuchet MS"/>
                <a:cs typeface="Trebuchet MS"/>
                <a:sym typeface="Trebuchet MS"/>
              </a:rPr>
              <a:t>Get involved in a discussion about possible treatment</a:t>
            </a:r>
            <a:endParaRPr sz="3700">
              <a:latin typeface="Trebuchet MS"/>
              <a:ea typeface="Trebuchet MS"/>
              <a:cs typeface="Trebuchet MS"/>
              <a:sym typeface="Trebuchet MS"/>
            </a:endParaRPr>
          </a:p>
        </p:txBody>
      </p:sp>
      <p:sp>
        <p:nvSpPr>
          <p:cNvPr id="281" name="Google Shape;281;p18"/>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9"/>
          <p:cNvSpPr/>
          <p:nvPr/>
        </p:nvSpPr>
        <p:spPr>
          <a:xfrm>
            <a:off x="16960558" y="8873502"/>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79"/>
                </a:lnTo>
                <a:lnTo>
                  <a:pt x="495300" y="414642"/>
                </a:lnTo>
                <a:lnTo>
                  <a:pt x="526694" y="420979"/>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700"/>
                </a:lnTo>
                <a:lnTo>
                  <a:pt x="981671" y="401180"/>
                </a:lnTo>
                <a:lnTo>
                  <a:pt x="970813" y="356260"/>
                </a:lnTo>
                <a:lnTo>
                  <a:pt x="955979" y="313029"/>
                </a:lnTo>
                <a:lnTo>
                  <a:pt x="937374" y="271703"/>
                </a:lnTo>
                <a:lnTo>
                  <a:pt x="915200" y="232486"/>
                </a:lnTo>
                <a:lnTo>
                  <a:pt x="903579" y="215709"/>
                </a:lnTo>
                <a:lnTo>
                  <a:pt x="903579" y="495312"/>
                </a:lnTo>
                <a:lnTo>
                  <a:pt x="900836" y="542925"/>
                </a:lnTo>
                <a:lnTo>
                  <a:pt x="892797" y="588924"/>
                </a:lnTo>
                <a:lnTo>
                  <a:pt x="879779" y="632993"/>
                </a:lnTo>
                <a:lnTo>
                  <a:pt x="862076" y="674852"/>
                </a:lnTo>
                <a:lnTo>
                  <a:pt x="840016" y="714171"/>
                </a:lnTo>
                <a:lnTo>
                  <a:pt x="813892" y="750658"/>
                </a:lnTo>
                <a:lnTo>
                  <a:pt x="783996" y="783996"/>
                </a:lnTo>
                <a:lnTo>
                  <a:pt x="750658" y="813879"/>
                </a:lnTo>
                <a:lnTo>
                  <a:pt x="714171" y="840016"/>
                </a:lnTo>
                <a:lnTo>
                  <a:pt x="674852" y="862088"/>
                </a:lnTo>
                <a:lnTo>
                  <a:pt x="633006" y="879779"/>
                </a:lnTo>
                <a:lnTo>
                  <a:pt x="588924" y="892797"/>
                </a:lnTo>
                <a:lnTo>
                  <a:pt x="542912" y="900836"/>
                </a:lnTo>
                <a:lnTo>
                  <a:pt x="495300" y="903579"/>
                </a:lnTo>
                <a:lnTo>
                  <a:pt x="447687" y="900836"/>
                </a:lnTo>
                <a:lnTo>
                  <a:pt x="401688" y="892797"/>
                </a:lnTo>
                <a:lnTo>
                  <a:pt x="357606" y="879779"/>
                </a:lnTo>
                <a:lnTo>
                  <a:pt x="315747" y="862088"/>
                </a:lnTo>
                <a:lnTo>
                  <a:pt x="276428" y="840016"/>
                </a:lnTo>
                <a:lnTo>
                  <a:pt x="239941" y="813879"/>
                </a:lnTo>
                <a:lnTo>
                  <a:pt x="206603" y="783996"/>
                </a:lnTo>
                <a:lnTo>
                  <a:pt x="176707" y="750658"/>
                </a:lnTo>
                <a:lnTo>
                  <a:pt x="150583" y="714171"/>
                </a:lnTo>
                <a:lnTo>
                  <a:pt x="128511" y="674852"/>
                </a:lnTo>
                <a:lnTo>
                  <a:pt x="110820" y="632993"/>
                </a:lnTo>
                <a:lnTo>
                  <a:pt x="97802" y="588924"/>
                </a:lnTo>
                <a:lnTo>
                  <a:pt x="89776" y="543013"/>
                </a:lnTo>
                <a:lnTo>
                  <a:pt x="87020" y="495312"/>
                </a:lnTo>
                <a:lnTo>
                  <a:pt x="89763" y="447700"/>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20"/>
                </a:lnTo>
                <a:lnTo>
                  <a:pt x="401688" y="97802"/>
                </a:lnTo>
                <a:lnTo>
                  <a:pt x="447687" y="89776"/>
                </a:lnTo>
                <a:lnTo>
                  <a:pt x="495300" y="87020"/>
                </a:lnTo>
                <a:lnTo>
                  <a:pt x="542912" y="89776"/>
                </a:lnTo>
                <a:lnTo>
                  <a:pt x="588924" y="97802"/>
                </a:lnTo>
                <a:lnTo>
                  <a:pt x="633006" y="110820"/>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40"/>
                </a:lnTo>
                <a:lnTo>
                  <a:pt x="543001" y="2273"/>
                </a:lnTo>
                <a:lnTo>
                  <a:pt x="495300" y="0"/>
                </a:lnTo>
                <a:lnTo>
                  <a:pt x="447598" y="2273"/>
                </a:lnTo>
                <a:lnTo>
                  <a:pt x="401180" y="8940"/>
                </a:lnTo>
                <a:lnTo>
                  <a:pt x="356260" y="19786"/>
                </a:lnTo>
                <a:lnTo>
                  <a:pt x="313029" y="34620"/>
                </a:lnTo>
                <a:lnTo>
                  <a:pt x="271703" y="53225"/>
                </a:lnTo>
                <a:lnTo>
                  <a:pt x="232486" y="75399"/>
                </a:lnTo>
                <a:lnTo>
                  <a:pt x="195592" y="100926"/>
                </a:lnTo>
                <a:lnTo>
                  <a:pt x="161239" y="129616"/>
                </a:lnTo>
                <a:lnTo>
                  <a:pt x="129603" y="161239"/>
                </a:lnTo>
                <a:lnTo>
                  <a:pt x="100926" y="195592"/>
                </a:lnTo>
                <a:lnTo>
                  <a:pt x="75399" y="232486"/>
                </a:lnTo>
                <a:lnTo>
                  <a:pt x="53225" y="271703"/>
                </a:lnTo>
                <a:lnTo>
                  <a:pt x="34607" y="313029"/>
                </a:lnTo>
                <a:lnTo>
                  <a:pt x="19773" y="356260"/>
                </a:lnTo>
                <a:lnTo>
                  <a:pt x="8928" y="401180"/>
                </a:lnTo>
                <a:lnTo>
                  <a:pt x="2260" y="447611"/>
                </a:lnTo>
                <a:lnTo>
                  <a:pt x="0" y="495312"/>
                </a:lnTo>
                <a:lnTo>
                  <a:pt x="2260" y="542925"/>
                </a:lnTo>
                <a:lnTo>
                  <a:pt x="8928" y="589432"/>
                </a:lnTo>
                <a:lnTo>
                  <a:pt x="19773" y="634352"/>
                </a:lnTo>
                <a:lnTo>
                  <a:pt x="34607" y="677583"/>
                </a:lnTo>
                <a:lnTo>
                  <a:pt x="53225" y="718896"/>
                </a:lnTo>
                <a:lnTo>
                  <a:pt x="75399" y="758113"/>
                </a:lnTo>
                <a:lnTo>
                  <a:pt x="100926" y="794994"/>
                </a:lnTo>
                <a:lnTo>
                  <a:pt x="129603" y="829360"/>
                </a:lnTo>
                <a:lnTo>
                  <a:pt x="161239" y="860983"/>
                </a:lnTo>
                <a:lnTo>
                  <a:pt x="195592" y="889673"/>
                </a:lnTo>
                <a:lnTo>
                  <a:pt x="232486" y="915200"/>
                </a:lnTo>
                <a:lnTo>
                  <a:pt x="271703" y="937374"/>
                </a:lnTo>
                <a:lnTo>
                  <a:pt x="313029" y="955992"/>
                </a:lnTo>
                <a:lnTo>
                  <a:pt x="356260" y="970826"/>
                </a:lnTo>
                <a:lnTo>
                  <a:pt x="401180" y="981671"/>
                </a:lnTo>
                <a:lnTo>
                  <a:pt x="447598" y="988339"/>
                </a:lnTo>
                <a:lnTo>
                  <a:pt x="495300" y="990600"/>
                </a:lnTo>
                <a:lnTo>
                  <a:pt x="543001" y="988339"/>
                </a:lnTo>
                <a:lnTo>
                  <a:pt x="589419" y="981671"/>
                </a:lnTo>
                <a:lnTo>
                  <a:pt x="634339" y="970826"/>
                </a:lnTo>
                <a:lnTo>
                  <a:pt x="677570" y="955992"/>
                </a:lnTo>
                <a:lnTo>
                  <a:pt x="718896" y="937374"/>
                </a:lnTo>
                <a:lnTo>
                  <a:pt x="758101" y="915212"/>
                </a:lnTo>
                <a:lnTo>
                  <a:pt x="774903" y="903579"/>
                </a:lnTo>
                <a:lnTo>
                  <a:pt x="794994" y="889673"/>
                </a:lnTo>
                <a:lnTo>
                  <a:pt x="829360" y="860996"/>
                </a:lnTo>
                <a:lnTo>
                  <a:pt x="860983" y="829360"/>
                </a:lnTo>
                <a:lnTo>
                  <a:pt x="889660" y="795007"/>
                </a:lnTo>
                <a:lnTo>
                  <a:pt x="915200" y="758113"/>
                </a:lnTo>
                <a:lnTo>
                  <a:pt x="937374" y="718908"/>
                </a:lnTo>
                <a:lnTo>
                  <a:pt x="955979" y="677583"/>
                </a:lnTo>
                <a:lnTo>
                  <a:pt x="970813" y="634352"/>
                </a:lnTo>
                <a:lnTo>
                  <a:pt x="981671" y="589432"/>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7" name="Google Shape;287;p19"/>
          <p:cNvSpPr txBox="1"/>
          <p:nvPr>
            <p:ph type="title"/>
          </p:nvPr>
        </p:nvSpPr>
        <p:spPr>
          <a:xfrm>
            <a:off x="1200429" y="971589"/>
            <a:ext cx="6564630"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Resources and Tools</a:t>
            </a:r>
            <a:endParaRPr sz="5500">
              <a:latin typeface="Trebuchet MS"/>
              <a:ea typeface="Trebuchet MS"/>
              <a:cs typeface="Trebuchet MS"/>
              <a:sym typeface="Trebuchet MS"/>
            </a:endParaRPr>
          </a:p>
        </p:txBody>
      </p:sp>
      <p:pic>
        <p:nvPicPr>
          <p:cNvPr id="288" name="Google Shape;288;p19"/>
          <p:cNvPicPr preferRelativeResize="0"/>
          <p:nvPr/>
        </p:nvPicPr>
        <p:blipFill rotWithShape="1">
          <a:blip r:embed="rId3">
            <a:alphaModFix/>
          </a:blip>
          <a:srcRect b="0" l="0" r="0" t="0"/>
          <a:stretch/>
        </p:blipFill>
        <p:spPr>
          <a:xfrm>
            <a:off x="1611707" y="2607063"/>
            <a:ext cx="161626" cy="161626"/>
          </a:xfrm>
          <a:prstGeom prst="rect">
            <a:avLst/>
          </a:prstGeom>
          <a:noFill/>
          <a:ln>
            <a:noFill/>
          </a:ln>
        </p:spPr>
      </p:pic>
      <p:pic>
        <p:nvPicPr>
          <p:cNvPr id="289" name="Google Shape;289;p19"/>
          <p:cNvPicPr preferRelativeResize="0"/>
          <p:nvPr/>
        </p:nvPicPr>
        <p:blipFill rotWithShape="1">
          <a:blip r:embed="rId4">
            <a:alphaModFix/>
          </a:blip>
          <a:srcRect b="0" l="0" r="0" t="0"/>
          <a:stretch/>
        </p:blipFill>
        <p:spPr>
          <a:xfrm>
            <a:off x="1611707" y="3253569"/>
            <a:ext cx="161626" cy="161626"/>
          </a:xfrm>
          <a:prstGeom prst="rect">
            <a:avLst/>
          </a:prstGeom>
          <a:noFill/>
          <a:ln>
            <a:noFill/>
          </a:ln>
        </p:spPr>
      </p:pic>
      <p:pic>
        <p:nvPicPr>
          <p:cNvPr id="290" name="Google Shape;290;p19"/>
          <p:cNvPicPr preferRelativeResize="0"/>
          <p:nvPr/>
        </p:nvPicPr>
        <p:blipFill rotWithShape="1">
          <a:blip r:embed="rId5">
            <a:alphaModFix/>
          </a:blip>
          <a:srcRect b="0" l="0" r="0" t="0"/>
          <a:stretch/>
        </p:blipFill>
        <p:spPr>
          <a:xfrm>
            <a:off x="2455195" y="3895024"/>
            <a:ext cx="171728" cy="171728"/>
          </a:xfrm>
          <a:prstGeom prst="rect">
            <a:avLst/>
          </a:prstGeom>
          <a:noFill/>
          <a:ln>
            <a:noFill/>
          </a:ln>
        </p:spPr>
      </p:pic>
      <p:pic>
        <p:nvPicPr>
          <p:cNvPr id="291" name="Google Shape;291;p19"/>
          <p:cNvPicPr preferRelativeResize="0"/>
          <p:nvPr/>
        </p:nvPicPr>
        <p:blipFill rotWithShape="1">
          <a:blip r:embed="rId6">
            <a:alphaModFix/>
          </a:blip>
          <a:srcRect b="0" l="0" r="0" t="0"/>
          <a:stretch/>
        </p:blipFill>
        <p:spPr>
          <a:xfrm>
            <a:off x="2455195" y="4541530"/>
            <a:ext cx="171728" cy="171728"/>
          </a:xfrm>
          <a:prstGeom prst="rect">
            <a:avLst/>
          </a:prstGeom>
          <a:noFill/>
          <a:ln>
            <a:noFill/>
          </a:ln>
        </p:spPr>
      </p:pic>
      <p:pic>
        <p:nvPicPr>
          <p:cNvPr id="292" name="Google Shape;292;p19"/>
          <p:cNvPicPr preferRelativeResize="0"/>
          <p:nvPr/>
        </p:nvPicPr>
        <p:blipFill rotWithShape="1">
          <a:blip r:embed="rId7">
            <a:alphaModFix/>
          </a:blip>
          <a:srcRect b="0" l="0" r="0" t="0"/>
          <a:stretch/>
        </p:blipFill>
        <p:spPr>
          <a:xfrm>
            <a:off x="2455195" y="5188036"/>
            <a:ext cx="171728" cy="171728"/>
          </a:xfrm>
          <a:prstGeom prst="rect">
            <a:avLst/>
          </a:prstGeom>
          <a:noFill/>
          <a:ln>
            <a:noFill/>
          </a:ln>
        </p:spPr>
      </p:pic>
      <p:pic>
        <p:nvPicPr>
          <p:cNvPr id="293" name="Google Shape;293;p19"/>
          <p:cNvPicPr preferRelativeResize="0"/>
          <p:nvPr/>
        </p:nvPicPr>
        <p:blipFill rotWithShape="1">
          <a:blip r:embed="rId8">
            <a:alphaModFix/>
          </a:blip>
          <a:srcRect b="0" l="0" r="0" t="0"/>
          <a:stretch/>
        </p:blipFill>
        <p:spPr>
          <a:xfrm>
            <a:off x="1611707" y="5839592"/>
            <a:ext cx="161626" cy="161626"/>
          </a:xfrm>
          <a:prstGeom prst="rect">
            <a:avLst/>
          </a:prstGeom>
          <a:noFill/>
          <a:ln>
            <a:noFill/>
          </a:ln>
        </p:spPr>
      </p:pic>
      <p:pic>
        <p:nvPicPr>
          <p:cNvPr id="294" name="Google Shape;294;p19"/>
          <p:cNvPicPr preferRelativeResize="0"/>
          <p:nvPr/>
        </p:nvPicPr>
        <p:blipFill rotWithShape="1">
          <a:blip r:embed="rId8">
            <a:alphaModFix/>
          </a:blip>
          <a:srcRect b="0" l="0" r="0" t="0"/>
          <a:stretch/>
        </p:blipFill>
        <p:spPr>
          <a:xfrm>
            <a:off x="1611707" y="6486098"/>
            <a:ext cx="161626" cy="161626"/>
          </a:xfrm>
          <a:prstGeom prst="rect">
            <a:avLst/>
          </a:prstGeom>
          <a:noFill/>
          <a:ln>
            <a:noFill/>
          </a:ln>
        </p:spPr>
      </p:pic>
      <p:sp>
        <p:nvSpPr>
          <p:cNvPr id="295" name="Google Shape;295;p19"/>
          <p:cNvSpPr txBox="1"/>
          <p:nvPr/>
        </p:nvSpPr>
        <p:spPr>
          <a:xfrm>
            <a:off x="1978766" y="2280726"/>
            <a:ext cx="8940165" cy="4551045"/>
          </a:xfrm>
          <a:prstGeom prst="rect">
            <a:avLst/>
          </a:prstGeom>
          <a:noFill/>
          <a:ln>
            <a:noFill/>
          </a:ln>
        </p:spPr>
        <p:txBody>
          <a:bodyPr anchorCtr="0" anchor="t" bIns="0" lIns="0" spcFirstLastPara="1" rIns="0" wrap="square" tIns="12050">
            <a:spAutoFit/>
          </a:bodyPr>
          <a:lstStyle/>
          <a:p>
            <a:pPr indent="0" lvl="0" marL="12700" marR="942975" rtl="0" algn="l">
              <a:lnSpc>
                <a:spcPct val="107400"/>
              </a:lnSpc>
              <a:spcBef>
                <a:spcPts val="0"/>
              </a:spcBef>
              <a:spcAft>
                <a:spcPts val="0"/>
              </a:spcAft>
              <a:buNone/>
            </a:pPr>
            <a:r>
              <a:rPr lang="en-US" sz="3950">
                <a:solidFill>
                  <a:srgbClr val="345D66"/>
                </a:solidFill>
                <a:latin typeface="Trebuchet MS"/>
                <a:ea typeface="Trebuchet MS"/>
                <a:cs typeface="Trebuchet MS"/>
                <a:sym typeface="Trebuchet MS"/>
              </a:rPr>
              <a:t>MTU Human Resources Department EAP Referral Types</a:t>
            </a:r>
            <a:endParaRPr sz="3950">
              <a:latin typeface="Trebuchet MS"/>
              <a:ea typeface="Trebuchet MS"/>
              <a:cs typeface="Trebuchet MS"/>
              <a:sym typeface="Trebuchet MS"/>
            </a:endParaRPr>
          </a:p>
          <a:p>
            <a:pPr indent="0" lvl="0" marL="866775" marR="2390140" rtl="0" algn="l">
              <a:lnSpc>
                <a:spcPct val="107400"/>
              </a:lnSpc>
              <a:spcBef>
                <a:spcPts val="0"/>
              </a:spcBef>
              <a:spcAft>
                <a:spcPts val="0"/>
              </a:spcAft>
              <a:buNone/>
            </a:pPr>
            <a:r>
              <a:rPr lang="en-US" sz="3950">
                <a:solidFill>
                  <a:srgbClr val="345D66"/>
                </a:solidFill>
                <a:latin typeface="Trebuchet MS"/>
                <a:ea typeface="Trebuchet MS"/>
                <a:cs typeface="Trebuchet MS"/>
                <a:sym typeface="Trebuchet MS"/>
              </a:rPr>
              <a:t>Voluntary or Self Referral Informal Referral</a:t>
            </a:r>
            <a:endParaRPr sz="3950">
              <a:latin typeface="Trebuchet MS"/>
              <a:ea typeface="Trebuchet MS"/>
              <a:cs typeface="Trebuchet MS"/>
              <a:sym typeface="Trebuchet MS"/>
            </a:endParaRPr>
          </a:p>
          <a:p>
            <a:pPr indent="854075" lvl="0" marL="12700" marR="5080" rtl="0" algn="l">
              <a:lnSpc>
                <a:spcPct val="107400"/>
              </a:lnSpc>
              <a:spcBef>
                <a:spcPts val="0"/>
              </a:spcBef>
              <a:spcAft>
                <a:spcPts val="0"/>
              </a:spcAft>
              <a:buNone/>
            </a:pPr>
            <a:r>
              <a:rPr lang="en-US" sz="3950">
                <a:solidFill>
                  <a:srgbClr val="345D66"/>
                </a:solidFill>
                <a:latin typeface="Trebuchet MS"/>
                <a:ea typeface="Trebuchet MS"/>
                <a:cs typeface="Trebuchet MS"/>
                <a:sym typeface="Trebuchet MS"/>
              </a:rPr>
              <a:t>Formal Referral/Mandatory Referral Crisis Care</a:t>
            </a:r>
            <a:endParaRPr sz="3950">
              <a:latin typeface="Trebuchet MS"/>
              <a:ea typeface="Trebuchet MS"/>
              <a:cs typeface="Trebuchet MS"/>
              <a:sym typeface="Trebuchet MS"/>
            </a:endParaRPr>
          </a:p>
          <a:p>
            <a:pPr indent="0" lvl="0" marL="12700" rtl="0" algn="l">
              <a:lnSpc>
                <a:spcPct val="100000"/>
              </a:lnSpc>
              <a:spcBef>
                <a:spcPts val="350"/>
              </a:spcBef>
              <a:spcAft>
                <a:spcPts val="0"/>
              </a:spcAft>
              <a:buNone/>
            </a:pPr>
            <a:r>
              <a:rPr lang="en-US" sz="3950">
                <a:solidFill>
                  <a:srgbClr val="345D66"/>
                </a:solidFill>
                <a:latin typeface="Trebuchet MS"/>
                <a:ea typeface="Trebuchet MS"/>
                <a:cs typeface="Trebuchet MS"/>
                <a:sym typeface="Trebuchet MS"/>
              </a:rPr>
              <a:t>MTU Resources for staff and students*</a:t>
            </a:r>
            <a:endParaRPr sz="3950">
              <a:latin typeface="Trebuchet MS"/>
              <a:ea typeface="Trebuchet MS"/>
              <a:cs typeface="Trebuchet MS"/>
              <a:sym typeface="Trebuchet MS"/>
            </a:endParaRPr>
          </a:p>
        </p:txBody>
      </p:sp>
      <p:sp>
        <p:nvSpPr>
          <p:cNvPr id="296" name="Google Shape;296;p19"/>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p:nvPr/>
        </p:nvSpPr>
        <p:spPr>
          <a:xfrm>
            <a:off x="16960558" y="8873489"/>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66"/>
                </a:lnTo>
                <a:lnTo>
                  <a:pt x="495300" y="414642"/>
                </a:lnTo>
                <a:lnTo>
                  <a:pt x="526694" y="420966"/>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687"/>
                </a:lnTo>
                <a:lnTo>
                  <a:pt x="981671" y="401180"/>
                </a:lnTo>
                <a:lnTo>
                  <a:pt x="970813" y="356260"/>
                </a:lnTo>
                <a:lnTo>
                  <a:pt x="955979" y="313029"/>
                </a:lnTo>
                <a:lnTo>
                  <a:pt x="937374" y="271703"/>
                </a:lnTo>
                <a:lnTo>
                  <a:pt x="915200" y="232486"/>
                </a:lnTo>
                <a:lnTo>
                  <a:pt x="903579" y="215709"/>
                </a:lnTo>
                <a:lnTo>
                  <a:pt x="903579" y="495312"/>
                </a:lnTo>
                <a:lnTo>
                  <a:pt x="900836" y="542925"/>
                </a:lnTo>
                <a:lnTo>
                  <a:pt x="892797" y="588911"/>
                </a:lnTo>
                <a:lnTo>
                  <a:pt x="879779" y="632993"/>
                </a:lnTo>
                <a:lnTo>
                  <a:pt x="862076" y="674852"/>
                </a:lnTo>
                <a:lnTo>
                  <a:pt x="840016" y="714171"/>
                </a:lnTo>
                <a:lnTo>
                  <a:pt x="813892" y="750658"/>
                </a:lnTo>
                <a:lnTo>
                  <a:pt x="783996" y="783996"/>
                </a:lnTo>
                <a:lnTo>
                  <a:pt x="750658" y="813879"/>
                </a:lnTo>
                <a:lnTo>
                  <a:pt x="714171" y="840016"/>
                </a:lnTo>
                <a:lnTo>
                  <a:pt x="674852" y="862088"/>
                </a:lnTo>
                <a:lnTo>
                  <a:pt x="633006" y="879779"/>
                </a:lnTo>
                <a:lnTo>
                  <a:pt x="588924" y="892797"/>
                </a:lnTo>
                <a:lnTo>
                  <a:pt x="542912" y="900836"/>
                </a:lnTo>
                <a:lnTo>
                  <a:pt x="495300" y="903579"/>
                </a:lnTo>
                <a:lnTo>
                  <a:pt x="447687" y="900836"/>
                </a:lnTo>
                <a:lnTo>
                  <a:pt x="401688" y="892797"/>
                </a:lnTo>
                <a:lnTo>
                  <a:pt x="357606" y="879779"/>
                </a:lnTo>
                <a:lnTo>
                  <a:pt x="315747" y="862088"/>
                </a:lnTo>
                <a:lnTo>
                  <a:pt x="276428" y="840016"/>
                </a:lnTo>
                <a:lnTo>
                  <a:pt x="239941" y="813879"/>
                </a:lnTo>
                <a:lnTo>
                  <a:pt x="206603" y="783996"/>
                </a:lnTo>
                <a:lnTo>
                  <a:pt x="176707" y="750658"/>
                </a:lnTo>
                <a:lnTo>
                  <a:pt x="150583" y="714171"/>
                </a:lnTo>
                <a:lnTo>
                  <a:pt x="128511" y="674852"/>
                </a:lnTo>
                <a:lnTo>
                  <a:pt x="110820" y="632993"/>
                </a:lnTo>
                <a:lnTo>
                  <a:pt x="97802" y="588911"/>
                </a:lnTo>
                <a:lnTo>
                  <a:pt x="89776" y="543013"/>
                </a:lnTo>
                <a:lnTo>
                  <a:pt x="87020" y="495312"/>
                </a:lnTo>
                <a:lnTo>
                  <a:pt x="89763" y="447687"/>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20"/>
                </a:lnTo>
                <a:lnTo>
                  <a:pt x="401688" y="97802"/>
                </a:lnTo>
                <a:lnTo>
                  <a:pt x="447687" y="89776"/>
                </a:lnTo>
                <a:lnTo>
                  <a:pt x="495300" y="87020"/>
                </a:lnTo>
                <a:lnTo>
                  <a:pt x="542912" y="89776"/>
                </a:lnTo>
                <a:lnTo>
                  <a:pt x="588924" y="97802"/>
                </a:lnTo>
                <a:lnTo>
                  <a:pt x="633006" y="110820"/>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28"/>
                </a:lnTo>
                <a:lnTo>
                  <a:pt x="543001" y="2273"/>
                </a:lnTo>
                <a:lnTo>
                  <a:pt x="495300" y="0"/>
                </a:lnTo>
                <a:lnTo>
                  <a:pt x="447598" y="2273"/>
                </a:lnTo>
                <a:lnTo>
                  <a:pt x="401180" y="8928"/>
                </a:lnTo>
                <a:lnTo>
                  <a:pt x="356260" y="19786"/>
                </a:lnTo>
                <a:lnTo>
                  <a:pt x="313029" y="34620"/>
                </a:lnTo>
                <a:lnTo>
                  <a:pt x="271703" y="53225"/>
                </a:lnTo>
                <a:lnTo>
                  <a:pt x="232486" y="75399"/>
                </a:lnTo>
                <a:lnTo>
                  <a:pt x="195592" y="100926"/>
                </a:lnTo>
                <a:lnTo>
                  <a:pt x="161239" y="129616"/>
                </a:lnTo>
                <a:lnTo>
                  <a:pt x="129603" y="161239"/>
                </a:lnTo>
                <a:lnTo>
                  <a:pt x="100926" y="195592"/>
                </a:lnTo>
                <a:lnTo>
                  <a:pt x="75399" y="232486"/>
                </a:lnTo>
                <a:lnTo>
                  <a:pt x="53225" y="271703"/>
                </a:lnTo>
                <a:lnTo>
                  <a:pt x="34607" y="313029"/>
                </a:lnTo>
                <a:lnTo>
                  <a:pt x="19773" y="356260"/>
                </a:lnTo>
                <a:lnTo>
                  <a:pt x="8928" y="401180"/>
                </a:lnTo>
                <a:lnTo>
                  <a:pt x="2260" y="447611"/>
                </a:lnTo>
                <a:lnTo>
                  <a:pt x="0" y="495312"/>
                </a:lnTo>
                <a:lnTo>
                  <a:pt x="2260" y="542925"/>
                </a:lnTo>
                <a:lnTo>
                  <a:pt x="8928" y="589419"/>
                </a:lnTo>
                <a:lnTo>
                  <a:pt x="19773" y="634352"/>
                </a:lnTo>
                <a:lnTo>
                  <a:pt x="34607" y="677570"/>
                </a:lnTo>
                <a:lnTo>
                  <a:pt x="53225" y="718896"/>
                </a:lnTo>
                <a:lnTo>
                  <a:pt x="75399" y="758113"/>
                </a:lnTo>
                <a:lnTo>
                  <a:pt x="100926" y="794994"/>
                </a:lnTo>
                <a:lnTo>
                  <a:pt x="129603" y="829360"/>
                </a:lnTo>
                <a:lnTo>
                  <a:pt x="161239" y="860983"/>
                </a:lnTo>
                <a:lnTo>
                  <a:pt x="195592" y="889673"/>
                </a:lnTo>
                <a:lnTo>
                  <a:pt x="232486" y="915200"/>
                </a:lnTo>
                <a:lnTo>
                  <a:pt x="271703" y="937374"/>
                </a:lnTo>
                <a:lnTo>
                  <a:pt x="313029" y="955979"/>
                </a:lnTo>
                <a:lnTo>
                  <a:pt x="356260" y="970813"/>
                </a:lnTo>
                <a:lnTo>
                  <a:pt x="401180" y="981671"/>
                </a:lnTo>
                <a:lnTo>
                  <a:pt x="447598" y="988339"/>
                </a:lnTo>
                <a:lnTo>
                  <a:pt x="495300" y="990600"/>
                </a:lnTo>
                <a:lnTo>
                  <a:pt x="543001" y="988339"/>
                </a:lnTo>
                <a:lnTo>
                  <a:pt x="589419" y="981671"/>
                </a:lnTo>
                <a:lnTo>
                  <a:pt x="634339" y="970826"/>
                </a:lnTo>
                <a:lnTo>
                  <a:pt x="677570" y="955992"/>
                </a:lnTo>
                <a:lnTo>
                  <a:pt x="718896" y="937374"/>
                </a:lnTo>
                <a:lnTo>
                  <a:pt x="758101" y="915200"/>
                </a:lnTo>
                <a:lnTo>
                  <a:pt x="794994" y="889673"/>
                </a:lnTo>
                <a:lnTo>
                  <a:pt x="829360" y="860996"/>
                </a:lnTo>
                <a:lnTo>
                  <a:pt x="860983" y="829360"/>
                </a:lnTo>
                <a:lnTo>
                  <a:pt x="889660" y="795007"/>
                </a:lnTo>
                <a:lnTo>
                  <a:pt x="915200" y="758113"/>
                </a:lnTo>
                <a:lnTo>
                  <a:pt x="937374" y="718908"/>
                </a:lnTo>
                <a:lnTo>
                  <a:pt x="955979" y="677583"/>
                </a:lnTo>
                <a:lnTo>
                  <a:pt x="970813" y="634352"/>
                </a:lnTo>
                <a:lnTo>
                  <a:pt x="981671" y="589419"/>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1" name="Google Shape;61;p2"/>
          <p:cNvSpPr txBox="1"/>
          <p:nvPr>
            <p:ph type="title"/>
          </p:nvPr>
        </p:nvSpPr>
        <p:spPr>
          <a:xfrm>
            <a:off x="571000" y="555657"/>
            <a:ext cx="3333750"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Objectives</a:t>
            </a:r>
            <a:endParaRPr sz="5500">
              <a:latin typeface="Trebuchet MS"/>
              <a:ea typeface="Trebuchet MS"/>
              <a:cs typeface="Trebuchet MS"/>
              <a:sym typeface="Trebuchet MS"/>
            </a:endParaRPr>
          </a:p>
        </p:txBody>
      </p:sp>
      <p:sp>
        <p:nvSpPr>
          <p:cNvPr id="62" name="Google Shape;62;p2"/>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
        <p:nvSpPr>
          <p:cNvPr id="63" name="Google Shape;63;p2"/>
          <p:cNvSpPr txBox="1"/>
          <p:nvPr/>
        </p:nvSpPr>
        <p:spPr>
          <a:xfrm>
            <a:off x="1152020" y="2401888"/>
            <a:ext cx="15626080" cy="5408930"/>
          </a:xfrm>
          <a:prstGeom prst="rect">
            <a:avLst/>
          </a:prstGeom>
          <a:noFill/>
          <a:ln>
            <a:noFill/>
          </a:ln>
        </p:spPr>
        <p:txBody>
          <a:bodyPr anchorCtr="0" anchor="t" bIns="0" lIns="0" spcFirstLastPara="1" rIns="0" wrap="square" tIns="12700">
            <a:spAutoFit/>
          </a:bodyPr>
          <a:lstStyle/>
          <a:p>
            <a:pPr indent="-331469" lvl="0" marL="343535" rtl="0" algn="l">
              <a:lnSpc>
                <a:spcPct val="100000"/>
              </a:lnSpc>
              <a:spcBef>
                <a:spcPts val="0"/>
              </a:spcBef>
              <a:spcAft>
                <a:spcPts val="0"/>
              </a:spcAft>
              <a:buClr>
                <a:srgbClr val="345D66"/>
              </a:buClr>
              <a:buSzPts val="4100"/>
              <a:buFont typeface="Trebuchet MS"/>
              <a:buAutoNum type="arabicPeriod"/>
            </a:pPr>
            <a:r>
              <a:rPr lang="en-US" sz="4200">
                <a:solidFill>
                  <a:srgbClr val="345D66"/>
                </a:solidFill>
                <a:latin typeface="Trebuchet MS"/>
                <a:ea typeface="Trebuchet MS"/>
                <a:cs typeface="Trebuchet MS"/>
                <a:sym typeface="Trebuchet MS"/>
              </a:rPr>
              <a:t>Train Managers on mental health awareness in the workplace</a:t>
            </a:r>
            <a:endParaRPr sz="4200">
              <a:latin typeface="Trebuchet MS"/>
              <a:ea typeface="Trebuchet MS"/>
              <a:cs typeface="Trebuchet MS"/>
              <a:sym typeface="Trebuchet MS"/>
            </a:endParaRPr>
          </a:p>
          <a:p>
            <a:pPr indent="0" lvl="0" marL="0" rtl="0" algn="l">
              <a:lnSpc>
                <a:spcPct val="100000"/>
              </a:lnSpc>
              <a:spcBef>
                <a:spcPts val="0"/>
              </a:spcBef>
              <a:spcAft>
                <a:spcPts val="0"/>
              </a:spcAft>
              <a:buClr>
                <a:srgbClr val="345D66"/>
              </a:buClr>
              <a:buSzPts val="4650"/>
              <a:buFont typeface="Trebuchet MS"/>
              <a:buNone/>
            </a:pPr>
            <a:r>
              <a:t/>
            </a:r>
            <a:endParaRPr sz="4650">
              <a:latin typeface="Trebuchet MS"/>
              <a:ea typeface="Trebuchet MS"/>
              <a:cs typeface="Trebuchet MS"/>
              <a:sym typeface="Trebuchet MS"/>
            </a:endParaRPr>
          </a:p>
          <a:p>
            <a:pPr indent="-260349" lvl="0" marL="12700" marR="262255" rtl="0" algn="l">
              <a:lnSpc>
                <a:spcPct val="108809"/>
              </a:lnSpc>
              <a:spcBef>
                <a:spcPts val="5"/>
              </a:spcBef>
              <a:spcAft>
                <a:spcPts val="0"/>
              </a:spcAft>
              <a:buClr>
                <a:srgbClr val="345D66"/>
              </a:buClr>
              <a:buSzPts val="4100"/>
              <a:buFont typeface="Trebuchet MS"/>
              <a:buAutoNum type="arabicPeriod"/>
            </a:pPr>
            <a:r>
              <a:rPr lang="en-US" sz="4200">
                <a:solidFill>
                  <a:srgbClr val="345D66"/>
                </a:solidFill>
                <a:latin typeface="Trebuchet MS"/>
                <a:ea typeface="Trebuchet MS"/>
                <a:cs typeface="Trebuchet MS"/>
                <a:sym typeface="Trebuchet MS"/>
              </a:rPr>
              <a:t>Provide knowledge and resources to support MTU leaders and their employees</a:t>
            </a:r>
            <a:endParaRPr sz="4200">
              <a:latin typeface="Trebuchet MS"/>
              <a:ea typeface="Trebuchet MS"/>
              <a:cs typeface="Trebuchet MS"/>
              <a:sym typeface="Trebuchet MS"/>
            </a:endParaRPr>
          </a:p>
          <a:p>
            <a:pPr indent="0" lvl="0" marL="0" rtl="0" algn="l">
              <a:lnSpc>
                <a:spcPct val="100000"/>
              </a:lnSpc>
              <a:spcBef>
                <a:spcPts val="45"/>
              </a:spcBef>
              <a:spcAft>
                <a:spcPts val="0"/>
              </a:spcAft>
              <a:buClr>
                <a:srgbClr val="345D66"/>
              </a:buClr>
              <a:buSzPts val="3900"/>
              <a:buFont typeface="Trebuchet MS"/>
              <a:buNone/>
            </a:pPr>
            <a:r>
              <a:t/>
            </a:r>
            <a:endParaRPr sz="3900">
              <a:latin typeface="Trebuchet MS"/>
              <a:ea typeface="Trebuchet MS"/>
              <a:cs typeface="Trebuchet MS"/>
              <a:sym typeface="Trebuchet MS"/>
            </a:endParaRPr>
          </a:p>
          <a:p>
            <a:pPr indent="-260349" lvl="0" marL="12700" marR="5080" rtl="0" algn="l">
              <a:lnSpc>
                <a:spcPct val="109047"/>
              </a:lnSpc>
              <a:spcBef>
                <a:spcPts val="0"/>
              </a:spcBef>
              <a:spcAft>
                <a:spcPts val="0"/>
              </a:spcAft>
              <a:buClr>
                <a:srgbClr val="345D66"/>
              </a:buClr>
              <a:buSzPts val="4100"/>
              <a:buFont typeface="Trebuchet MS"/>
              <a:buAutoNum type="arabicPeriod"/>
            </a:pPr>
            <a:r>
              <a:rPr lang="en-US" sz="4200">
                <a:solidFill>
                  <a:srgbClr val="345D66"/>
                </a:solidFill>
                <a:latin typeface="Trebuchet MS"/>
                <a:ea typeface="Trebuchet MS"/>
                <a:cs typeface="Trebuchet MS"/>
                <a:sym typeface="Trebuchet MS"/>
              </a:rPr>
              <a:t>Help Managers/Leaders/Supervisors understand their role and responsibilities supporting mental health in the workplace</a:t>
            </a:r>
            <a:endParaRPr sz="4200">
              <a:latin typeface="Trebuchet MS"/>
              <a:ea typeface="Trebuchet MS"/>
              <a:cs typeface="Trebuchet MS"/>
              <a:sym typeface="Trebuchet MS"/>
            </a:endParaRPr>
          </a:p>
          <a:p>
            <a:pPr indent="-535940" lvl="0" marL="548005" rtl="0" algn="l">
              <a:lnSpc>
                <a:spcPct val="100000"/>
              </a:lnSpc>
              <a:spcBef>
                <a:spcPts val="4029"/>
              </a:spcBef>
              <a:spcAft>
                <a:spcPts val="0"/>
              </a:spcAft>
              <a:buClr>
                <a:srgbClr val="345D66"/>
              </a:buClr>
              <a:buSzPts val="4100"/>
              <a:buFont typeface="Trebuchet MS"/>
              <a:buAutoNum type="arabicPeriod"/>
            </a:pPr>
            <a:r>
              <a:rPr lang="en-US" sz="4200">
                <a:solidFill>
                  <a:srgbClr val="345D66"/>
                </a:solidFill>
                <a:latin typeface="Trebuchet MS"/>
                <a:ea typeface="Trebuchet MS"/>
                <a:cs typeface="Trebuchet MS"/>
                <a:sym typeface="Trebuchet MS"/>
              </a:rPr>
              <a:t>Rules of engagement</a:t>
            </a:r>
            <a:endParaRPr sz="4200">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0"/>
          <p:cNvSpPr/>
          <p:nvPr/>
        </p:nvSpPr>
        <p:spPr>
          <a:xfrm>
            <a:off x="16960558" y="8873502"/>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79"/>
                </a:lnTo>
                <a:lnTo>
                  <a:pt x="495300" y="414642"/>
                </a:lnTo>
                <a:lnTo>
                  <a:pt x="526694" y="420979"/>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700"/>
                </a:lnTo>
                <a:lnTo>
                  <a:pt x="981671" y="401180"/>
                </a:lnTo>
                <a:lnTo>
                  <a:pt x="970813" y="356260"/>
                </a:lnTo>
                <a:lnTo>
                  <a:pt x="955979" y="313029"/>
                </a:lnTo>
                <a:lnTo>
                  <a:pt x="937374" y="271703"/>
                </a:lnTo>
                <a:lnTo>
                  <a:pt x="915200" y="232486"/>
                </a:lnTo>
                <a:lnTo>
                  <a:pt x="903579" y="215709"/>
                </a:lnTo>
                <a:lnTo>
                  <a:pt x="903579" y="495312"/>
                </a:lnTo>
                <a:lnTo>
                  <a:pt x="900836" y="542925"/>
                </a:lnTo>
                <a:lnTo>
                  <a:pt x="892797" y="588924"/>
                </a:lnTo>
                <a:lnTo>
                  <a:pt x="879779" y="632993"/>
                </a:lnTo>
                <a:lnTo>
                  <a:pt x="862076" y="674852"/>
                </a:lnTo>
                <a:lnTo>
                  <a:pt x="840016" y="714171"/>
                </a:lnTo>
                <a:lnTo>
                  <a:pt x="813892" y="750658"/>
                </a:lnTo>
                <a:lnTo>
                  <a:pt x="783996" y="783996"/>
                </a:lnTo>
                <a:lnTo>
                  <a:pt x="750658" y="813879"/>
                </a:lnTo>
                <a:lnTo>
                  <a:pt x="714171" y="840016"/>
                </a:lnTo>
                <a:lnTo>
                  <a:pt x="674852" y="862088"/>
                </a:lnTo>
                <a:lnTo>
                  <a:pt x="633006" y="879779"/>
                </a:lnTo>
                <a:lnTo>
                  <a:pt x="588924" y="892797"/>
                </a:lnTo>
                <a:lnTo>
                  <a:pt x="542912" y="900836"/>
                </a:lnTo>
                <a:lnTo>
                  <a:pt x="495300" y="903579"/>
                </a:lnTo>
                <a:lnTo>
                  <a:pt x="447687" y="900836"/>
                </a:lnTo>
                <a:lnTo>
                  <a:pt x="401688" y="892797"/>
                </a:lnTo>
                <a:lnTo>
                  <a:pt x="357606" y="879779"/>
                </a:lnTo>
                <a:lnTo>
                  <a:pt x="315747" y="862088"/>
                </a:lnTo>
                <a:lnTo>
                  <a:pt x="276428" y="840016"/>
                </a:lnTo>
                <a:lnTo>
                  <a:pt x="239941" y="813879"/>
                </a:lnTo>
                <a:lnTo>
                  <a:pt x="206603" y="783996"/>
                </a:lnTo>
                <a:lnTo>
                  <a:pt x="176707" y="750658"/>
                </a:lnTo>
                <a:lnTo>
                  <a:pt x="150583" y="714171"/>
                </a:lnTo>
                <a:lnTo>
                  <a:pt x="128511" y="674852"/>
                </a:lnTo>
                <a:lnTo>
                  <a:pt x="110820" y="632993"/>
                </a:lnTo>
                <a:lnTo>
                  <a:pt x="97802" y="588924"/>
                </a:lnTo>
                <a:lnTo>
                  <a:pt x="89776" y="543013"/>
                </a:lnTo>
                <a:lnTo>
                  <a:pt x="87020" y="495312"/>
                </a:lnTo>
                <a:lnTo>
                  <a:pt x="89763" y="447700"/>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20"/>
                </a:lnTo>
                <a:lnTo>
                  <a:pt x="401688" y="97802"/>
                </a:lnTo>
                <a:lnTo>
                  <a:pt x="447687" y="89776"/>
                </a:lnTo>
                <a:lnTo>
                  <a:pt x="495300" y="87020"/>
                </a:lnTo>
                <a:lnTo>
                  <a:pt x="542912" y="89776"/>
                </a:lnTo>
                <a:lnTo>
                  <a:pt x="588924" y="97802"/>
                </a:lnTo>
                <a:lnTo>
                  <a:pt x="633006" y="110820"/>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40"/>
                </a:lnTo>
                <a:lnTo>
                  <a:pt x="543001" y="2273"/>
                </a:lnTo>
                <a:lnTo>
                  <a:pt x="495300" y="0"/>
                </a:lnTo>
                <a:lnTo>
                  <a:pt x="447598" y="2273"/>
                </a:lnTo>
                <a:lnTo>
                  <a:pt x="401180" y="8940"/>
                </a:lnTo>
                <a:lnTo>
                  <a:pt x="356260" y="19786"/>
                </a:lnTo>
                <a:lnTo>
                  <a:pt x="313029" y="34620"/>
                </a:lnTo>
                <a:lnTo>
                  <a:pt x="271703" y="53225"/>
                </a:lnTo>
                <a:lnTo>
                  <a:pt x="232486" y="75399"/>
                </a:lnTo>
                <a:lnTo>
                  <a:pt x="195592" y="100926"/>
                </a:lnTo>
                <a:lnTo>
                  <a:pt x="161239" y="129616"/>
                </a:lnTo>
                <a:lnTo>
                  <a:pt x="129603" y="161239"/>
                </a:lnTo>
                <a:lnTo>
                  <a:pt x="100926" y="195592"/>
                </a:lnTo>
                <a:lnTo>
                  <a:pt x="75399" y="232486"/>
                </a:lnTo>
                <a:lnTo>
                  <a:pt x="53225" y="271703"/>
                </a:lnTo>
                <a:lnTo>
                  <a:pt x="34607" y="313029"/>
                </a:lnTo>
                <a:lnTo>
                  <a:pt x="19773" y="356260"/>
                </a:lnTo>
                <a:lnTo>
                  <a:pt x="8928" y="401180"/>
                </a:lnTo>
                <a:lnTo>
                  <a:pt x="2260" y="447611"/>
                </a:lnTo>
                <a:lnTo>
                  <a:pt x="0" y="495312"/>
                </a:lnTo>
                <a:lnTo>
                  <a:pt x="2260" y="542925"/>
                </a:lnTo>
                <a:lnTo>
                  <a:pt x="8928" y="589432"/>
                </a:lnTo>
                <a:lnTo>
                  <a:pt x="19773" y="634352"/>
                </a:lnTo>
                <a:lnTo>
                  <a:pt x="34607" y="677583"/>
                </a:lnTo>
                <a:lnTo>
                  <a:pt x="53225" y="718896"/>
                </a:lnTo>
                <a:lnTo>
                  <a:pt x="75399" y="758113"/>
                </a:lnTo>
                <a:lnTo>
                  <a:pt x="100926" y="794994"/>
                </a:lnTo>
                <a:lnTo>
                  <a:pt x="129603" y="829360"/>
                </a:lnTo>
                <a:lnTo>
                  <a:pt x="161239" y="860983"/>
                </a:lnTo>
                <a:lnTo>
                  <a:pt x="195592" y="889673"/>
                </a:lnTo>
                <a:lnTo>
                  <a:pt x="232486" y="915200"/>
                </a:lnTo>
                <a:lnTo>
                  <a:pt x="271703" y="937374"/>
                </a:lnTo>
                <a:lnTo>
                  <a:pt x="313029" y="955992"/>
                </a:lnTo>
                <a:lnTo>
                  <a:pt x="356260" y="970826"/>
                </a:lnTo>
                <a:lnTo>
                  <a:pt x="401180" y="981671"/>
                </a:lnTo>
                <a:lnTo>
                  <a:pt x="447598" y="988339"/>
                </a:lnTo>
                <a:lnTo>
                  <a:pt x="495300" y="990600"/>
                </a:lnTo>
                <a:lnTo>
                  <a:pt x="543001" y="988339"/>
                </a:lnTo>
                <a:lnTo>
                  <a:pt x="589419" y="981671"/>
                </a:lnTo>
                <a:lnTo>
                  <a:pt x="634339" y="970826"/>
                </a:lnTo>
                <a:lnTo>
                  <a:pt x="677570" y="955992"/>
                </a:lnTo>
                <a:lnTo>
                  <a:pt x="718896" y="937374"/>
                </a:lnTo>
                <a:lnTo>
                  <a:pt x="758101" y="915212"/>
                </a:lnTo>
                <a:lnTo>
                  <a:pt x="774903" y="903579"/>
                </a:lnTo>
                <a:lnTo>
                  <a:pt x="794994" y="889673"/>
                </a:lnTo>
                <a:lnTo>
                  <a:pt x="829360" y="860996"/>
                </a:lnTo>
                <a:lnTo>
                  <a:pt x="860983" y="829360"/>
                </a:lnTo>
                <a:lnTo>
                  <a:pt x="889660" y="795007"/>
                </a:lnTo>
                <a:lnTo>
                  <a:pt x="915200" y="758113"/>
                </a:lnTo>
                <a:lnTo>
                  <a:pt x="937374" y="718908"/>
                </a:lnTo>
                <a:lnTo>
                  <a:pt x="955979" y="677583"/>
                </a:lnTo>
                <a:lnTo>
                  <a:pt x="970813" y="634352"/>
                </a:lnTo>
                <a:lnTo>
                  <a:pt x="981671" y="589432"/>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302" name="Google Shape;302;p20"/>
          <p:cNvGrpSpPr/>
          <p:nvPr/>
        </p:nvGrpSpPr>
        <p:grpSpPr>
          <a:xfrm>
            <a:off x="418356" y="2146357"/>
            <a:ext cx="428929" cy="808990"/>
            <a:chOff x="418356" y="2146357"/>
            <a:chExt cx="428929" cy="808990"/>
          </a:xfrm>
        </p:grpSpPr>
        <p:sp>
          <p:nvSpPr>
            <p:cNvPr id="303" name="Google Shape;303;p20"/>
            <p:cNvSpPr/>
            <p:nvPr/>
          </p:nvSpPr>
          <p:spPr>
            <a:xfrm>
              <a:off x="418356" y="2146357"/>
              <a:ext cx="405130" cy="808990"/>
            </a:xfrm>
            <a:custGeom>
              <a:rect b="b" l="l" r="r" t="t"/>
              <a:pathLst>
                <a:path extrusionOk="0" h="808989" w="405130">
                  <a:moveTo>
                    <a:pt x="339288" y="808526"/>
                  </a:moveTo>
                  <a:lnTo>
                    <a:pt x="60436" y="808526"/>
                  </a:lnTo>
                  <a:lnTo>
                    <a:pt x="36928" y="803842"/>
                  </a:lnTo>
                  <a:lnTo>
                    <a:pt x="17715" y="791075"/>
                  </a:lnTo>
                  <a:lnTo>
                    <a:pt x="4754" y="772151"/>
                  </a:lnTo>
                  <a:lnTo>
                    <a:pt x="0" y="748995"/>
                  </a:lnTo>
                  <a:lnTo>
                    <a:pt x="0" y="709685"/>
                  </a:lnTo>
                  <a:lnTo>
                    <a:pt x="402677" y="709685"/>
                  </a:lnTo>
                  <a:lnTo>
                    <a:pt x="402679" y="746245"/>
                  </a:lnTo>
                  <a:lnTo>
                    <a:pt x="397693" y="770513"/>
                  </a:lnTo>
                  <a:lnTo>
                    <a:pt x="384101" y="790307"/>
                  </a:lnTo>
                  <a:lnTo>
                    <a:pt x="363950" y="803640"/>
                  </a:lnTo>
                  <a:lnTo>
                    <a:pt x="339288" y="808526"/>
                  </a:lnTo>
                  <a:close/>
                </a:path>
                <a:path extrusionOk="0" h="808989" w="405130">
                  <a:moveTo>
                    <a:pt x="402679" y="746245"/>
                  </a:moveTo>
                  <a:close/>
                </a:path>
                <a:path extrusionOk="0" h="808989" w="405130">
                  <a:moveTo>
                    <a:pt x="404974" y="89947"/>
                  </a:moveTo>
                  <a:lnTo>
                    <a:pt x="2296" y="89947"/>
                  </a:lnTo>
                  <a:lnTo>
                    <a:pt x="2295" y="68917"/>
                  </a:lnTo>
                  <a:lnTo>
                    <a:pt x="7800" y="42110"/>
                  </a:lnTo>
                  <a:lnTo>
                    <a:pt x="22804" y="20202"/>
                  </a:lnTo>
                  <a:lnTo>
                    <a:pt x="45045" y="5422"/>
                  </a:lnTo>
                  <a:lnTo>
                    <a:pt x="72258" y="0"/>
                  </a:lnTo>
                  <a:lnTo>
                    <a:pt x="343225" y="0"/>
                  </a:lnTo>
                  <a:lnTo>
                    <a:pt x="367215" y="4772"/>
                  </a:lnTo>
                  <a:lnTo>
                    <a:pt x="386847" y="17795"/>
                  </a:lnTo>
                  <a:lnTo>
                    <a:pt x="400106" y="37128"/>
                  </a:lnTo>
                  <a:lnTo>
                    <a:pt x="404974" y="60828"/>
                  </a:lnTo>
                  <a:lnTo>
                    <a:pt x="404974" y="89947"/>
                  </a:lnTo>
                  <a:close/>
                </a:path>
                <a:path extrusionOk="0" h="808989" w="405130">
                  <a:moveTo>
                    <a:pt x="402677" y="691566"/>
                  </a:moveTo>
                  <a:lnTo>
                    <a:pt x="2299" y="691566"/>
                  </a:lnTo>
                  <a:lnTo>
                    <a:pt x="2296" y="105797"/>
                  </a:lnTo>
                  <a:lnTo>
                    <a:pt x="402510" y="105794"/>
                  </a:lnTo>
                  <a:lnTo>
                    <a:pt x="402510" y="691563"/>
                  </a:lnTo>
                  <a:lnTo>
                    <a:pt x="402677" y="691566"/>
                  </a:lnTo>
                  <a:close/>
                </a:path>
              </a:pathLst>
            </a:custGeom>
            <a:solidFill>
              <a:srgbClr val="99CCC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4" name="Google Shape;304;p20"/>
            <p:cNvSpPr/>
            <p:nvPr/>
          </p:nvSpPr>
          <p:spPr>
            <a:xfrm>
              <a:off x="437406" y="2191328"/>
              <a:ext cx="370840" cy="728980"/>
            </a:xfrm>
            <a:custGeom>
              <a:rect b="b" l="l" r="r" t="t"/>
              <a:pathLst>
                <a:path extrusionOk="0" h="728980" w="370840">
                  <a:moveTo>
                    <a:pt x="204459" y="728937"/>
                  </a:moveTo>
                  <a:lnTo>
                    <a:pt x="195652" y="727208"/>
                  </a:lnTo>
                  <a:lnTo>
                    <a:pt x="188447" y="722507"/>
                  </a:lnTo>
                  <a:lnTo>
                    <a:pt x="183582" y="715561"/>
                  </a:lnTo>
                  <a:lnTo>
                    <a:pt x="181796" y="707098"/>
                  </a:lnTo>
                  <a:lnTo>
                    <a:pt x="183582" y="698635"/>
                  </a:lnTo>
                  <a:lnTo>
                    <a:pt x="188447" y="691689"/>
                  </a:lnTo>
                  <a:lnTo>
                    <a:pt x="195652" y="686988"/>
                  </a:lnTo>
                  <a:lnTo>
                    <a:pt x="204459" y="685259"/>
                  </a:lnTo>
                  <a:lnTo>
                    <a:pt x="213265" y="686988"/>
                  </a:lnTo>
                  <a:lnTo>
                    <a:pt x="220470" y="691689"/>
                  </a:lnTo>
                  <a:lnTo>
                    <a:pt x="225336" y="698635"/>
                  </a:lnTo>
                  <a:lnTo>
                    <a:pt x="227121" y="707098"/>
                  </a:lnTo>
                  <a:lnTo>
                    <a:pt x="225336" y="715561"/>
                  </a:lnTo>
                  <a:lnTo>
                    <a:pt x="220470" y="722507"/>
                  </a:lnTo>
                  <a:lnTo>
                    <a:pt x="213265" y="727208"/>
                  </a:lnTo>
                  <a:lnTo>
                    <a:pt x="204459" y="728937"/>
                  </a:lnTo>
                  <a:close/>
                </a:path>
                <a:path extrusionOk="0" h="728980" w="370840">
                  <a:moveTo>
                    <a:pt x="274746" y="10028"/>
                  </a:moveTo>
                  <a:lnTo>
                    <a:pt x="140574" y="10028"/>
                  </a:lnTo>
                  <a:lnTo>
                    <a:pt x="139593" y="9054"/>
                  </a:lnTo>
                  <a:lnTo>
                    <a:pt x="139593" y="965"/>
                  </a:lnTo>
                  <a:lnTo>
                    <a:pt x="140574" y="0"/>
                  </a:lnTo>
                  <a:lnTo>
                    <a:pt x="274911" y="0"/>
                  </a:lnTo>
                  <a:lnTo>
                    <a:pt x="275896" y="965"/>
                  </a:lnTo>
                  <a:lnTo>
                    <a:pt x="275896" y="9054"/>
                  </a:lnTo>
                  <a:lnTo>
                    <a:pt x="274746" y="10028"/>
                  </a:lnTo>
                  <a:close/>
                </a:path>
                <a:path extrusionOk="0" h="728980" w="370840">
                  <a:moveTo>
                    <a:pt x="370818" y="627184"/>
                  </a:moveTo>
                  <a:lnTo>
                    <a:pt x="0" y="627184"/>
                  </a:lnTo>
                  <a:lnTo>
                    <a:pt x="3" y="75062"/>
                  </a:lnTo>
                  <a:lnTo>
                    <a:pt x="370821" y="75061"/>
                  </a:lnTo>
                  <a:lnTo>
                    <a:pt x="370818" y="627184"/>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5" name="Google Shape;305;p20"/>
            <p:cNvSpPr/>
            <p:nvPr/>
          </p:nvSpPr>
          <p:spPr>
            <a:xfrm>
              <a:off x="437076" y="2158327"/>
              <a:ext cx="410209" cy="796925"/>
            </a:xfrm>
            <a:custGeom>
              <a:rect b="b" l="l" r="r" t="t"/>
              <a:pathLst>
                <a:path extrusionOk="0" h="796925" w="410209">
                  <a:moveTo>
                    <a:pt x="334363" y="796882"/>
                  </a:moveTo>
                  <a:lnTo>
                    <a:pt x="75382" y="796882"/>
                  </a:lnTo>
                  <a:lnTo>
                    <a:pt x="46075" y="791035"/>
                  </a:lnTo>
                  <a:lnTo>
                    <a:pt x="22110" y="775104"/>
                  </a:lnTo>
                  <a:lnTo>
                    <a:pt x="5935" y="751498"/>
                  </a:lnTo>
                  <a:lnTo>
                    <a:pt x="0" y="722632"/>
                  </a:lnTo>
                  <a:lnTo>
                    <a:pt x="0" y="74255"/>
                  </a:lnTo>
                  <a:lnTo>
                    <a:pt x="5935" y="45386"/>
                  </a:lnTo>
                  <a:lnTo>
                    <a:pt x="22110" y="21779"/>
                  </a:lnTo>
                  <a:lnTo>
                    <a:pt x="46076" y="5846"/>
                  </a:lnTo>
                  <a:lnTo>
                    <a:pt x="75383" y="0"/>
                  </a:lnTo>
                  <a:lnTo>
                    <a:pt x="334365" y="0"/>
                  </a:lnTo>
                  <a:lnTo>
                    <a:pt x="363766" y="5847"/>
                  </a:lnTo>
                  <a:lnTo>
                    <a:pt x="365685" y="7121"/>
                  </a:lnTo>
                  <a:lnTo>
                    <a:pt x="75374" y="7122"/>
                  </a:lnTo>
                  <a:lnTo>
                    <a:pt x="48863" y="12402"/>
                  </a:lnTo>
                  <a:lnTo>
                    <a:pt x="27200" y="26795"/>
                  </a:lnTo>
                  <a:lnTo>
                    <a:pt x="12588" y="48136"/>
                  </a:lnTo>
                  <a:lnTo>
                    <a:pt x="7229" y="74255"/>
                  </a:lnTo>
                  <a:lnTo>
                    <a:pt x="7229" y="722632"/>
                  </a:lnTo>
                  <a:lnTo>
                    <a:pt x="12588" y="748748"/>
                  </a:lnTo>
                  <a:lnTo>
                    <a:pt x="27201" y="770089"/>
                  </a:lnTo>
                  <a:lnTo>
                    <a:pt x="48865" y="784484"/>
                  </a:lnTo>
                  <a:lnTo>
                    <a:pt x="75382" y="789764"/>
                  </a:lnTo>
                  <a:lnTo>
                    <a:pt x="365686" y="789764"/>
                  </a:lnTo>
                  <a:lnTo>
                    <a:pt x="363766" y="791038"/>
                  </a:lnTo>
                  <a:lnTo>
                    <a:pt x="334363" y="796882"/>
                  </a:lnTo>
                  <a:close/>
                </a:path>
                <a:path extrusionOk="0" h="796925" w="410209">
                  <a:moveTo>
                    <a:pt x="365686" y="789764"/>
                  </a:moveTo>
                  <a:lnTo>
                    <a:pt x="334363" y="789764"/>
                  </a:lnTo>
                  <a:lnTo>
                    <a:pt x="360878" y="784484"/>
                  </a:lnTo>
                  <a:lnTo>
                    <a:pt x="382542" y="770089"/>
                  </a:lnTo>
                  <a:lnTo>
                    <a:pt x="397156" y="748748"/>
                  </a:lnTo>
                  <a:lnTo>
                    <a:pt x="402516" y="722632"/>
                  </a:lnTo>
                  <a:lnTo>
                    <a:pt x="402516" y="74255"/>
                  </a:lnTo>
                  <a:lnTo>
                    <a:pt x="397155" y="48135"/>
                  </a:lnTo>
                  <a:lnTo>
                    <a:pt x="382540" y="26794"/>
                  </a:lnTo>
                  <a:lnTo>
                    <a:pt x="360870" y="12400"/>
                  </a:lnTo>
                  <a:lnTo>
                    <a:pt x="334363" y="7122"/>
                  </a:lnTo>
                  <a:lnTo>
                    <a:pt x="75382" y="7121"/>
                  </a:lnTo>
                  <a:lnTo>
                    <a:pt x="365688" y="7122"/>
                  </a:lnTo>
                  <a:lnTo>
                    <a:pt x="387779" y="21780"/>
                  </a:lnTo>
                  <a:lnTo>
                    <a:pt x="403970" y="45388"/>
                  </a:lnTo>
                  <a:lnTo>
                    <a:pt x="409907" y="74255"/>
                  </a:lnTo>
                  <a:lnTo>
                    <a:pt x="409908" y="722632"/>
                  </a:lnTo>
                  <a:lnTo>
                    <a:pt x="403970" y="751500"/>
                  </a:lnTo>
                  <a:lnTo>
                    <a:pt x="387779" y="775106"/>
                  </a:lnTo>
                  <a:lnTo>
                    <a:pt x="365686" y="789764"/>
                  </a:lnTo>
                  <a:close/>
                </a:path>
              </a:pathLst>
            </a:custGeom>
            <a:solidFill>
              <a:srgbClr val="0E0D0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306" name="Google Shape;306;p20"/>
          <p:cNvGrpSpPr/>
          <p:nvPr/>
        </p:nvGrpSpPr>
        <p:grpSpPr>
          <a:xfrm>
            <a:off x="4044467" y="2242311"/>
            <a:ext cx="638175" cy="657225"/>
            <a:chOff x="4044467" y="2242311"/>
            <a:chExt cx="638175" cy="657225"/>
          </a:xfrm>
        </p:grpSpPr>
        <p:sp>
          <p:nvSpPr>
            <p:cNvPr id="307" name="Google Shape;307;p20"/>
            <p:cNvSpPr/>
            <p:nvPr/>
          </p:nvSpPr>
          <p:spPr>
            <a:xfrm>
              <a:off x="4162209" y="2390685"/>
              <a:ext cx="186055" cy="357505"/>
            </a:xfrm>
            <a:custGeom>
              <a:rect b="b" l="l" r="r" t="t"/>
              <a:pathLst>
                <a:path extrusionOk="0" h="357505" w="186054">
                  <a:moveTo>
                    <a:pt x="89992" y="61048"/>
                  </a:moveTo>
                  <a:lnTo>
                    <a:pt x="39065" y="61048"/>
                  </a:lnTo>
                  <a:lnTo>
                    <a:pt x="24142" y="84137"/>
                  </a:lnTo>
                  <a:lnTo>
                    <a:pt x="12458" y="109232"/>
                  </a:lnTo>
                  <a:lnTo>
                    <a:pt x="4318" y="136042"/>
                  </a:lnTo>
                  <a:lnTo>
                    <a:pt x="0" y="164287"/>
                  </a:lnTo>
                  <a:lnTo>
                    <a:pt x="28803" y="164376"/>
                  </a:lnTo>
                  <a:lnTo>
                    <a:pt x="28803" y="132156"/>
                  </a:lnTo>
                  <a:lnTo>
                    <a:pt x="28803" y="122961"/>
                  </a:lnTo>
                  <a:lnTo>
                    <a:pt x="36372" y="115430"/>
                  </a:lnTo>
                  <a:lnTo>
                    <a:pt x="76225" y="115430"/>
                  </a:lnTo>
                  <a:lnTo>
                    <a:pt x="77012" y="111417"/>
                  </a:lnTo>
                  <a:lnTo>
                    <a:pt x="77431" y="109397"/>
                  </a:lnTo>
                  <a:lnTo>
                    <a:pt x="80264" y="96608"/>
                  </a:lnTo>
                  <a:lnTo>
                    <a:pt x="83324" y="84277"/>
                  </a:lnTo>
                  <a:lnTo>
                    <a:pt x="86588" y="72415"/>
                  </a:lnTo>
                  <a:lnTo>
                    <a:pt x="89992" y="61048"/>
                  </a:lnTo>
                  <a:close/>
                </a:path>
                <a:path extrusionOk="0" h="357505" w="186054">
                  <a:moveTo>
                    <a:pt x="106273" y="356958"/>
                  </a:moveTo>
                  <a:lnTo>
                    <a:pt x="101066" y="346671"/>
                  </a:lnTo>
                  <a:lnTo>
                    <a:pt x="96240" y="336207"/>
                  </a:lnTo>
                  <a:lnTo>
                    <a:pt x="91782" y="325589"/>
                  </a:lnTo>
                  <a:lnTo>
                    <a:pt x="87718" y="314807"/>
                  </a:lnTo>
                  <a:lnTo>
                    <a:pt x="51765" y="314807"/>
                  </a:lnTo>
                  <a:lnTo>
                    <a:pt x="63944" y="327025"/>
                  </a:lnTo>
                  <a:lnTo>
                    <a:pt x="77139" y="338175"/>
                  </a:lnTo>
                  <a:lnTo>
                    <a:pt x="91274" y="348170"/>
                  </a:lnTo>
                  <a:lnTo>
                    <a:pt x="106273" y="356958"/>
                  </a:lnTo>
                  <a:close/>
                </a:path>
                <a:path extrusionOk="0" h="357505" w="186054">
                  <a:moveTo>
                    <a:pt x="113296" y="0"/>
                  </a:moveTo>
                  <a:lnTo>
                    <a:pt x="100101" y="6946"/>
                  </a:lnTo>
                  <a:lnTo>
                    <a:pt x="87515" y="14833"/>
                  </a:lnTo>
                  <a:lnTo>
                    <a:pt x="75565" y="23583"/>
                  </a:lnTo>
                  <a:lnTo>
                    <a:pt x="64312" y="33172"/>
                  </a:lnTo>
                  <a:lnTo>
                    <a:pt x="99568" y="33172"/>
                  </a:lnTo>
                  <a:lnTo>
                    <a:pt x="103136" y="23876"/>
                  </a:lnTo>
                  <a:lnTo>
                    <a:pt x="106654" y="15240"/>
                  </a:lnTo>
                  <a:lnTo>
                    <a:pt x="110045" y="7264"/>
                  </a:lnTo>
                  <a:lnTo>
                    <a:pt x="113296" y="0"/>
                  </a:lnTo>
                  <a:close/>
                </a:path>
                <a:path extrusionOk="0" h="357505" w="186054">
                  <a:moveTo>
                    <a:pt x="185801" y="61048"/>
                  </a:moveTo>
                  <a:lnTo>
                    <a:pt x="120523" y="61048"/>
                  </a:lnTo>
                  <a:lnTo>
                    <a:pt x="116522" y="73647"/>
                  </a:lnTo>
                  <a:lnTo>
                    <a:pt x="112699" y="86944"/>
                  </a:lnTo>
                  <a:lnTo>
                    <a:pt x="109118" y="100888"/>
                  </a:lnTo>
                  <a:lnTo>
                    <a:pt x="105879" y="115430"/>
                  </a:lnTo>
                  <a:lnTo>
                    <a:pt x="185801" y="115430"/>
                  </a:lnTo>
                  <a:lnTo>
                    <a:pt x="185801" y="61048"/>
                  </a:lnTo>
                  <a:close/>
                </a:path>
              </a:pathLst>
            </a:custGeom>
            <a:solidFill>
              <a:srgbClr val="99CCC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08" name="Google Shape;308;p20"/>
            <p:cNvPicPr preferRelativeResize="0"/>
            <p:nvPr/>
          </p:nvPicPr>
          <p:blipFill rotWithShape="1">
            <a:blip r:embed="rId3">
              <a:alphaModFix/>
            </a:blip>
            <a:srcRect b="0" l="0" r="0" t="0"/>
            <a:stretch/>
          </p:blipFill>
          <p:spPr>
            <a:xfrm>
              <a:off x="4161939" y="2582846"/>
              <a:ext cx="79423" cy="94750"/>
            </a:xfrm>
            <a:prstGeom prst="rect">
              <a:avLst/>
            </a:prstGeom>
            <a:noFill/>
            <a:ln>
              <a:noFill/>
            </a:ln>
          </p:spPr>
        </p:pic>
        <p:sp>
          <p:nvSpPr>
            <p:cNvPr id="309" name="Google Shape;309;p20"/>
            <p:cNvSpPr/>
            <p:nvPr/>
          </p:nvSpPr>
          <p:spPr>
            <a:xfrm>
              <a:off x="4292892" y="2371330"/>
              <a:ext cx="270510" cy="185420"/>
            </a:xfrm>
            <a:custGeom>
              <a:rect b="b" l="l" r="r" t="t"/>
              <a:pathLst>
                <a:path extrusionOk="0" h="185419" w="270510">
                  <a:moveTo>
                    <a:pt x="55118" y="88"/>
                  </a:moveTo>
                  <a:lnTo>
                    <a:pt x="18669" y="11366"/>
                  </a:lnTo>
                  <a:lnTo>
                    <a:pt x="0" y="52527"/>
                  </a:lnTo>
                  <a:lnTo>
                    <a:pt x="55118" y="52527"/>
                  </a:lnTo>
                  <a:lnTo>
                    <a:pt x="55118" y="88"/>
                  </a:lnTo>
                  <a:close/>
                </a:path>
                <a:path extrusionOk="0" h="185419" w="270510">
                  <a:moveTo>
                    <a:pt x="137998" y="52527"/>
                  </a:moveTo>
                  <a:lnTo>
                    <a:pt x="121259" y="12915"/>
                  </a:lnTo>
                  <a:lnTo>
                    <a:pt x="83159" y="0"/>
                  </a:lnTo>
                  <a:lnTo>
                    <a:pt x="83159" y="52527"/>
                  </a:lnTo>
                  <a:lnTo>
                    <a:pt x="137998" y="52527"/>
                  </a:lnTo>
                  <a:close/>
                </a:path>
                <a:path extrusionOk="0" h="185419" w="270510">
                  <a:moveTo>
                    <a:pt x="161099" y="134785"/>
                  </a:moveTo>
                  <a:lnTo>
                    <a:pt x="151015" y="92189"/>
                  </a:lnTo>
                  <a:lnTo>
                    <a:pt x="147523" y="80403"/>
                  </a:lnTo>
                  <a:lnTo>
                    <a:pt x="83159" y="80403"/>
                  </a:lnTo>
                  <a:lnTo>
                    <a:pt x="83159" y="134785"/>
                  </a:lnTo>
                  <a:lnTo>
                    <a:pt x="161099" y="134785"/>
                  </a:lnTo>
                  <a:close/>
                </a:path>
                <a:path extrusionOk="0" h="185419" w="270510">
                  <a:moveTo>
                    <a:pt x="206057" y="52527"/>
                  </a:moveTo>
                  <a:lnTo>
                    <a:pt x="194233" y="42494"/>
                  </a:lnTo>
                  <a:lnTo>
                    <a:pt x="181660" y="33388"/>
                  </a:lnTo>
                  <a:lnTo>
                    <a:pt x="168376" y="25247"/>
                  </a:lnTo>
                  <a:lnTo>
                    <a:pt x="154444" y="18122"/>
                  </a:lnTo>
                  <a:lnTo>
                    <a:pt x="157645" y="25717"/>
                  </a:lnTo>
                  <a:lnTo>
                    <a:pt x="160972" y="33997"/>
                  </a:lnTo>
                  <a:lnTo>
                    <a:pt x="164401" y="42938"/>
                  </a:lnTo>
                  <a:lnTo>
                    <a:pt x="167868" y="52527"/>
                  </a:lnTo>
                  <a:lnTo>
                    <a:pt x="206057" y="52527"/>
                  </a:lnTo>
                  <a:close/>
                </a:path>
                <a:path extrusionOk="0" h="185419" w="270510">
                  <a:moveTo>
                    <a:pt x="270471" y="184937"/>
                  </a:moveTo>
                  <a:lnTo>
                    <a:pt x="266255" y="156324"/>
                  </a:lnTo>
                  <a:lnTo>
                    <a:pt x="258127" y="129171"/>
                  </a:lnTo>
                  <a:lnTo>
                    <a:pt x="246380" y="103759"/>
                  </a:lnTo>
                  <a:lnTo>
                    <a:pt x="231305" y="80403"/>
                  </a:lnTo>
                  <a:lnTo>
                    <a:pt x="176822" y="80403"/>
                  </a:lnTo>
                  <a:lnTo>
                    <a:pt x="179755" y="90855"/>
                  </a:lnTo>
                  <a:lnTo>
                    <a:pt x="182562" y="101714"/>
                  </a:lnTo>
                  <a:lnTo>
                    <a:pt x="189598" y="134785"/>
                  </a:lnTo>
                  <a:lnTo>
                    <a:pt x="229793" y="134785"/>
                  </a:lnTo>
                  <a:lnTo>
                    <a:pt x="237363" y="142316"/>
                  </a:lnTo>
                  <a:lnTo>
                    <a:pt x="237363" y="184823"/>
                  </a:lnTo>
                  <a:lnTo>
                    <a:pt x="270471" y="184937"/>
                  </a:lnTo>
                  <a:close/>
                </a:path>
              </a:pathLst>
            </a:custGeom>
            <a:solidFill>
              <a:srgbClr val="99CCC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10" name="Google Shape;310;p20"/>
            <p:cNvPicPr preferRelativeResize="0"/>
            <p:nvPr/>
          </p:nvPicPr>
          <p:blipFill rotWithShape="1">
            <a:blip r:embed="rId4">
              <a:alphaModFix/>
            </a:blip>
            <a:srcRect b="0" l="0" r="0" t="0"/>
            <a:stretch/>
          </p:blipFill>
          <p:spPr>
            <a:xfrm>
              <a:off x="4477831" y="2584036"/>
              <a:ext cx="85629" cy="93560"/>
            </a:xfrm>
            <a:prstGeom prst="rect">
              <a:avLst/>
            </a:prstGeom>
            <a:noFill/>
            <a:ln>
              <a:noFill/>
            </a:ln>
          </p:spPr>
        </p:pic>
        <p:sp>
          <p:nvSpPr>
            <p:cNvPr id="311" name="Google Shape;311;p20"/>
            <p:cNvSpPr/>
            <p:nvPr/>
          </p:nvSpPr>
          <p:spPr>
            <a:xfrm>
              <a:off x="4044467" y="2242311"/>
              <a:ext cx="638175" cy="657225"/>
            </a:xfrm>
            <a:custGeom>
              <a:rect b="b" l="l" r="r" t="t"/>
              <a:pathLst>
                <a:path extrusionOk="0" h="657225" w="638175">
                  <a:moveTo>
                    <a:pt x="303542" y="463181"/>
                  </a:moveTo>
                  <a:lnTo>
                    <a:pt x="236296" y="463181"/>
                  </a:lnTo>
                  <a:lnTo>
                    <a:pt x="242862" y="478485"/>
                  </a:lnTo>
                  <a:lnTo>
                    <a:pt x="267830" y="522338"/>
                  </a:lnTo>
                  <a:lnTo>
                    <a:pt x="303542" y="528167"/>
                  </a:lnTo>
                  <a:lnTo>
                    <a:pt x="303542" y="463181"/>
                  </a:lnTo>
                  <a:close/>
                </a:path>
                <a:path extrusionOk="0" h="657225" w="638175">
                  <a:moveTo>
                    <a:pt x="303542" y="383705"/>
                  </a:moveTo>
                  <a:lnTo>
                    <a:pt x="216776" y="383705"/>
                  </a:lnTo>
                  <a:lnTo>
                    <a:pt x="218490" y="396900"/>
                  </a:lnTo>
                  <a:lnTo>
                    <a:pt x="220738" y="409892"/>
                  </a:lnTo>
                  <a:lnTo>
                    <a:pt x="223507" y="422694"/>
                  </a:lnTo>
                  <a:lnTo>
                    <a:pt x="226809" y="435292"/>
                  </a:lnTo>
                  <a:lnTo>
                    <a:pt x="303542" y="435292"/>
                  </a:lnTo>
                  <a:lnTo>
                    <a:pt x="303542" y="383705"/>
                  </a:lnTo>
                  <a:close/>
                </a:path>
                <a:path extrusionOk="0" h="657225" w="638175">
                  <a:moveTo>
                    <a:pt x="394906" y="463181"/>
                  </a:moveTo>
                  <a:lnTo>
                    <a:pt x="331584" y="463181"/>
                  </a:lnTo>
                  <a:lnTo>
                    <a:pt x="331584" y="528256"/>
                  </a:lnTo>
                  <a:lnTo>
                    <a:pt x="363435" y="522287"/>
                  </a:lnTo>
                  <a:lnTo>
                    <a:pt x="372579" y="508038"/>
                  </a:lnTo>
                  <a:lnTo>
                    <a:pt x="380860" y="493433"/>
                  </a:lnTo>
                  <a:lnTo>
                    <a:pt x="388302" y="478485"/>
                  </a:lnTo>
                  <a:lnTo>
                    <a:pt x="394906" y="463181"/>
                  </a:lnTo>
                  <a:close/>
                </a:path>
                <a:path extrusionOk="0" h="657225" w="638175">
                  <a:moveTo>
                    <a:pt x="414858" y="383705"/>
                  </a:moveTo>
                  <a:lnTo>
                    <a:pt x="331584" y="383705"/>
                  </a:lnTo>
                  <a:lnTo>
                    <a:pt x="331584" y="435292"/>
                  </a:lnTo>
                  <a:lnTo>
                    <a:pt x="404469" y="435292"/>
                  </a:lnTo>
                  <a:lnTo>
                    <a:pt x="407835" y="422694"/>
                  </a:lnTo>
                  <a:lnTo>
                    <a:pt x="410692" y="409905"/>
                  </a:lnTo>
                  <a:lnTo>
                    <a:pt x="413029" y="396900"/>
                  </a:lnTo>
                  <a:lnTo>
                    <a:pt x="414858" y="383705"/>
                  </a:lnTo>
                  <a:close/>
                </a:path>
                <a:path extrusionOk="0" h="657225" w="638175">
                  <a:moveTo>
                    <a:pt x="463753" y="284010"/>
                  </a:moveTo>
                  <a:lnTo>
                    <a:pt x="441528" y="284010"/>
                  </a:lnTo>
                  <a:lnTo>
                    <a:pt x="431203" y="325335"/>
                  </a:lnTo>
                  <a:lnTo>
                    <a:pt x="418096" y="284010"/>
                  </a:lnTo>
                  <a:lnTo>
                    <a:pt x="409511" y="284010"/>
                  </a:lnTo>
                  <a:lnTo>
                    <a:pt x="409448" y="283832"/>
                  </a:lnTo>
                  <a:lnTo>
                    <a:pt x="409397" y="284010"/>
                  </a:lnTo>
                  <a:lnTo>
                    <a:pt x="400799" y="284010"/>
                  </a:lnTo>
                  <a:lnTo>
                    <a:pt x="387705" y="325335"/>
                  </a:lnTo>
                  <a:lnTo>
                    <a:pt x="377380" y="284010"/>
                  </a:lnTo>
                  <a:lnTo>
                    <a:pt x="348945" y="284010"/>
                  </a:lnTo>
                  <a:lnTo>
                    <a:pt x="338620" y="325335"/>
                  </a:lnTo>
                  <a:lnTo>
                    <a:pt x="325513" y="284010"/>
                  </a:lnTo>
                  <a:lnTo>
                    <a:pt x="316928" y="284010"/>
                  </a:lnTo>
                  <a:lnTo>
                    <a:pt x="316865" y="283832"/>
                  </a:lnTo>
                  <a:lnTo>
                    <a:pt x="316801" y="284010"/>
                  </a:lnTo>
                  <a:lnTo>
                    <a:pt x="308216" y="284010"/>
                  </a:lnTo>
                  <a:lnTo>
                    <a:pt x="295109" y="325335"/>
                  </a:lnTo>
                  <a:lnTo>
                    <a:pt x="284784" y="284010"/>
                  </a:lnTo>
                  <a:lnTo>
                    <a:pt x="256349" y="284010"/>
                  </a:lnTo>
                  <a:lnTo>
                    <a:pt x="246024" y="325335"/>
                  </a:lnTo>
                  <a:lnTo>
                    <a:pt x="232930" y="284010"/>
                  </a:lnTo>
                  <a:lnTo>
                    <a:pt x="224332" y="284010"/>
                  </a:lnTo>
                  <a:lnTo>
                    <a:pt x="224282" y="283832"/>
                  </a:lnTo>
                  <a:lnTo>
                    <a:pt x="224218" y="284010"/>
                  </a:lnTo>
                  <a:lnTo>
                    <a:pt x="215633" y="284010"/>
                  </a:lnTo>
                  <a:lnTo>
                    <a:pt x="202526" y="325335"/>
                  </a:lnTo>
                  <a:lnTo>
                    <a:pt x="192201" y="284010"/>
                  </a:lnTo>
                  <a:lnTo>
                    <a:pt x="169976" y="284010"/>
                  </a:lnTo>
                  <a:lnTo>
                    <a:pt x="193103" y="365683"/>
                  </a:lnTo>
                  <a:lnTo>
                    <a:pt x="201053" y="365683"/>
                  </a:lnTo>
                  <a:lnTo>
                    <a:pt x="201244" y="366445"/>
                  </a:lnTo>
                  <a:lnTo>
                    <a:pt x="201485" y="365683"/>
                  </a:lnTo>
                  <a:lnTo>
                    <a:pt x="210248" y="365683"/>
                  </a:lnTo>
                  <a:lnTo>
                    <a:pt x="224282" y="321132"/>
                  </a:lnTo>
                  <a:lnTo>
                    <a:pt x="238315" y="365683"/>
                  </a:lnTo>
                  <a:lnTo>
                    <a:pt x="247065" y="365683"/>
                  </a:lnTo>
                  <a:lnTo>
                    <a:pt x="247307" y="366445"/>
                  </a:lnTo>
                  <a:lnTo>
                    <a:pt x="247497" y="365683"/>
                  </a:lnTo>
                  <a:lnTo>
                    <a:pt x="255447" y="365683"/>
                  </a:lnTo>
                  <a:lnTo>
                    <a:pt x="270573" y="312305"/>
                  </a:lnTo>
                  <a:lnTo>
                    <a:pt x="285686" y="365683"/>
                  </a:lnTo>
                  <a:lnTo>
                    <a:pt x="293649" y="365683"/>
                  </a:lnTo>
                  <a:lnTo>
                    <a:pt x="293839" y="366445"/>
                  </a:lnTo>
                  <a:lnTo>
                    <a:pt x="294081" y="365683"/>
                  </a:lnTo>
                  <a:lnTo>
                    <a:pt x="302831" y="365683"/>
                  </a:lnTo>
                  <a:lnTo>
                    <a:pt x="316865" y="321132"/>
                  </a:lnTo>
                  <a:lnTo>
                    <a:pt x="330898" y="365683"/>
                  </a:lnTo>
                  <a:lnTo>
                    <a:pt x="339648" y="365683"/>
                  </a:lnTo>
                  <a:lnTo>
                    <a:pt x="339890" y="366445"/>
                  </a:lnTo>
                  <a:lnTo>
                    <a:pt x="340080" y="365683"/>
                  </a:lnTo>
                  <a:lnTo>
                    <a:pt x="348043" y="365683"/>
                  </a:lnTo>
                  <a:lnTo>
                    <a:pt x="363156" y="312305"/>
                  </a:lnTo>
                  <a:lnTo>
                    <a:pt x="378282" y="365683"/>
                  </a:lnTo>
                  <a:lnTo>
                    <a:pt x="386232" y="365683"/>
                  </a:lnTo>
                  <a:lnTo>
                    <a:pt x="386422" y="366445"/>
                  </a:lnTo>
                  <a:lnTo>
                    <a:pt x="386664" y="365683"/>
                  </a:lnTo>
                  <a:lnTo>
                    <a:pt x="395414" y="365683"/>
                  </a:lnTo>
                  <a:lnTo>
                    <a:pt x="409448" y="321132"/>
                  </a:lnTo>
                  <a:lnTo>
                    <a:pt x="423481" y="365683"/>
                  </a:lnTo>
                  <a:lnTo>
                    <a:pt x="432244" y="365683"/>
                  </a:lnTo>
                  <a:lnTo>
                    <a:pt x="432485" y="366445"/>
                  </a:lnTo>
                  <a:lnTo>
                    <a:pt x="432676" y="365683"/>
                  </a:lnTo>
                  <a:lnTo>
                    <a:pt x="440626" y="365683"/>
                  </a:lnTo>
                  <a:lnTo>
                    <a:pt x="463753" y="284010"/>
                  </a:lnTo>
                  <a:close/>
                </a:path>
                <a:path extrusionOk="0" h="657225" w="638175">
                  <a:moveTo>
                    <a:pt x="467029" y="463181"/>
                  </a:moveTo>
                  <a:lnTo>
                    <a:pt x="424700" y="463181"/>
                  </a:lnTo>
                  <a:lnTo>
                    <a:pt x="420166" y="475094"/>
                  </a:lnTo>
                  <a:lnTo>
                    <a:pt x="415188" y="486816"/>
                  </a:lnTo>
                  <a:lnTo>
                    <a:pt x="409752" y="498348"/>
                  </a:lnTo>
                  <a:lnTo>
                    <a:pt x="403872" y="509663"/>
                  </a:lnTo>
                  <a:lnTo>
                    <a:pt x="421386" y="500354"/>
                  </a:lnTo>
                  <a:lnTo>
                    <a:pt x="437832" y="489432"/>
                  </a:lnTo>
                  <a:lnTo>
                    <a:pt x="453072" y="477012"/>
                  </a:lnTo>
                  <a:lnTo>
                    <a:pt x="467029" y="463181"/>
                  </a:lnTo>
                  <a:close/>
                </a:path>
                <a:path extrusionOk="0" h="657225" w="638175">
                  <a:moveTo>
                    <a:pt x="638175" y="328472"/>
                  </a:moveTo>
                  <a:lnTo>
                    <a:pt x="634720" y="279933"/>
                  </a:lnTo>
                  <a:lnTo>
                    <a:pt x="624674" y="233603"/>
                  </a:lnTo>
                  <a:lnTo>
                    <a:pt x="608520" y="189992"/>
                  </a:lnTo>
                  <a:lnTo>
                    <a:pt x="586778" y="149618"/>
                  </a:lnTo>
                  <a:lnTo>
                    <a:pt x="559917" y="112966"/>
                  </a:lnTo>
                  <a:lnTo>
                    <a:pt x="547471" y="100177"/>
                  </a:lnTo>
                  <a:lnTo>
                    <a:pt x="547471" y="328637"/>
                  </a:lnTo>
                  <a:lnTo>
                    <a:pt x="542810" y="374523"/>
                  </a:lnTo>
                  <a:lnTo>
                    <a:pt x="529437" y="417283"/>
                  </a:lnTo>
                  <a:lnTo>
                    <a:pt x="508279" y="455993"/>
                  </a:lnTo>
                  <a:lnTo>
                    <a:pt x="480263" y="489750"/>
                  </a:lnTo>
                  <a:lnTo>
                    <a:pt x="446328" y="517601"/>
                  </a:lnTo>
                  <a:lnTo>
                    <a:pt x="407403" y="538645"/>
                  </a:lnTo>
                  <a:lnTo>
                    <a:pt x="364401" y="551954"/>
                  </a:lnTo>
                  <a:lnTo>
                    <a:pt x="318262" y="556590"/>
                  </a:lnTo>
                  <a:lnTo>
                    <a:pt x="272135" y="551954"/>
                  </a:lnTo>
                  <a:lnTo>
                    <a:pt x="229133" y="538645"/>
                  </a:lnTo>
                  <a:lnTo>
                    <a:pt x="190207" y="517601"/>
                  </a:lnTo>
                  <a:lnTo>
                    <a:pt x="156273" y="489750"/>
                  </a:lnTo>
                  <a:lnTo>
                    <a:pt x="128257" y="455993"/>
                  </a:lnTo>
                  <a:lnTo>
                    <a:pt x="107099" y="417283"/>
                  </a:lnTo>
                  <a:lnTo>
                    <a:pt x="93726" y="374523"/>
                  </a:lnTo>
                  <a:lnTo>
                    <a:pt x="89065" y="328637"/>
                  </a:lnTo>
                  <a:lnTo>
                    <a:pt x="93726" y="282752"/>
                  </a:lnTo>
                  <a:lnTo>
                    <a:pt x="107099" y="239991"/>
                  </a:lnTo>
                  <a:lnTo>
                    <a:pt x="128257" y="201269"/>
                  </a:lnTo>
                  <a:lnTo>
                    <a:pt x="156273" y="167525"/>
                  </a:lnTo>
                  <a:lnTo>
                    <a:pt x="190207" y="139661"/>
                  </a:lnTo>
                  <a:lnTo>
                    <a:pt x="229133" y="118618"/>
                  </a:lnTo>
                  <a:lnTo>
                    <a:pt x="272135" y="105321"/>
                  </a:lnTo>
                  <a:lnTo>
                    <a:pt x="318262" y="100685"/>
                  </a:lnTo>
                  <a:lnTo>
                    <a:pt x="364401" y="105321"/>
                  </a:lnTo>
                  <a:lnTo>
                    <a:pt x="407403" y="118618"/>
                  </a:lnTo>
                  <a:lnTo>
                    <a:pt x="446328" y="139661"/>
                  </a:lnTo>
                  <a:lnTo>
                    <a:pt x="480263" y="167525"/>
                  </a:lnTo>
                  <a:lnTo>
                    <a:pt x="508279" y="201269"/>
                  </a:lnTo>
                  <a:lnTo>
                    <a:pt x="529437" y="239991"/>
                  </a:lnTo>
                  <a:lnTo>
                    <a:pt x="542810" y="282752"/>
                  </a:lnTo>
                  <a:lnTo>
                    <a:pt x="547471" y="328637"/>
                  </a:lnTo>
                  <a:lnTo>
                    <a:pt x="547471" y="100177"/>
                  </a:lnTo>
                  <a:lnTo>
                    <a:pt x="492836" y="52920"/>
                  </a:lnTo>
                  <a:lnTo>
                    <a:pt x="453605" y="30530"/>
                  </a:lnTo>
                  <a:lnTo>
                    <a:pt x="411251" y="13906"/>
                  </a:lnTo>
                  <a:lnTo>
                    <a:pt x="366242" y="3568"/>
                  </a:lnTo>
                  <a:lnTo>
                    <a:pt x="319087" y="0"/>
                  </a:lnTo>
                  <a:lnTo>
                    <a:pt x="271932" y="3568"/>
                  </a:lnTo>
                  <a:lnTo>
                    <a:pt x="226936" y="13906"/>
                  </a:lnTo>
                  <a:lnTo>
                    <a:pt x="184569" y="30530"/>
                  </a:lnTo>
                  <a:lnTo>
                    <a:pt x="145338" y="52920"/>
                  </a:lnTo>
                  <a:lnTo>
                    <a:pt x="109740" y="80568"/>
                  </a:lnTo>
                  <a:lnTo>
                    <a:pt x="78270" y="112966"/>
                  </a:lnTo>
                  <a:lnTo>
                    <a:pt x="51409" y="149618"/>
                  </a:lnTo>
                  <a:lnTo>
                    <a:pt x="29654" y="189992"/>
                  </a:lnTo>
                  <a:lnTo>
                    <a:pt x="13512" y="233603"/>
                  </a:lnTo>
                  <a:lnTo>
                    <a:pt x="3454" y="279933"/>
                  </a:lnTo>
                  <a:lnTo>
                    <a:pt x="0" y="328472"/>
                  </a:lnTo>
                  <a:lnTo>
                    <a:pt x="3454" y="377012"/>
                  </a:lnTo>
                  <a:lnTo>
                    <a:pt x="13512" y="423329"/>
                  </a:lnTo>
                  <a:lnTo>
                    <a:pt x="29654" y="466940"/>
                  </a:lnTo>
                  <a:lnTo>
                    <a:pt x="51409" y="507326"/>
                  </a:lnTo>
                  <a:lnTo>
                    <a:pt x="78270" y="543966"/>
                  </a:lnTo>
                  <a:lnTo>
                    <a:pt x="109740" y="576364"/>
                  </a:lnTo>
                  <a:lnTo>
                    <a:pt x="145338" y="604012"/>
                  </a:lnTo>
                  <a:lnTo>
                    <a:pt x="184569" y="626402"/>
                  </a:lnTo>
                  <a:lnTo>
                    <a:pt x="226936" y="643026"/>
                  </a:lnTo>
                  <a:lnTo>
                    <a:pt x="271932" y="653376"/>
                  </a:lnTo>
                  <a:lnTo>
                    <a:pt x="319087" y="656932"/>
                  </a:lnTo>
                  <a:lnTo>
                    <a:pt x="366242" y="653376"/>
                  </a:lnTo>
                  <a:lnTo>
                    <a:pt x="411251" y="643026"/>
                  </a:lnTo>
                  <a:lnTo>
                    <a:pt x="453605" y="626402"/>
                  </a:lnTo>
                  <a:lnTo>
                    <a:pt x="492836" y="604012"/>
                  </a:lnTo>
                  <a:lnTo>
                    <a:pt x="528434" y="576364"/>
                  </a:lnTo>
                  <a:lnTo>
                    <a:pt x="547649" y="556590"/>
                  </a:lnTo>
                  <a:lnTo>
                    <a:pt x="559917" y="543966"/>
                  </a:lnTo>
                  <a:lnTo>
                    <a:pt x="586778" y="507326"/>
                  </a:lnTo>
                  <a:lnTo>
                    <a:pt x="608520" y="466940"/>
                  </a:lnTo>
                  <a:lnTo>
                    <a:pt x="624674" y="423329"/>
                  </a:lnTo>
                  <a:lnTo>
                    <a:pt x="634720" y="377012"/>
                  </a:lnTo>
                  <a:lnTo>
                    <a:pt x="638175" y="328472"/>
                  </a:lnTo>
                  <a:close/>
                </a:path>
              </a:pathLst>
            </a:custGeom>
            <a:solidFill>
              <a:srgbClr val="99CCC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312" name="Google Shape;312;p20"/>
          <p:cNvGrpSpPr/>
          <p:nvPr/>
        </p:nvGrpSpPr>
        <p:grpSpPr>
          <a:xfrm>
            <a:off x="7477087" y="2231287"/>
            <a:ext cx="712958" cy="618997"/>
            <a:chOff x="7477087" y="2231287"/>
            <a:chExt cx="712958" cy="618997"/>
          </a:xfrm>
        </p:grpSpPr>
        <p:sp>
          <p:nvSpPr>
            <p:cNvPr id="313" name="Google Shape;313;p20"/>
            <p:cNvSpPr/>
            <p:nvPr/>
          </p:nvSpPr>
          <p:spPr>
            <a:xfrm>
              <a:off x="7477087" y="2319424"/>
              <a:ext cx="602615" cy="530860"/>
            </a:xfrm>
            <a:custGeom>
              <a:rect b="b" l="l" r="r" t="t"/>
              <a:pathLst>
                <a:path extrusionOk="0" h="530860" w="602615">
                  <a:moveTo>
                    <a:pt x="569299" y="530848"/>
                  </a:moveTo>
                  <a:lnTo>
                    <a:pt x="32769" y="530848"/>
                  </a:lnTo>
                  <a:lnTo>
                    <a:pt x="20015" y="528274"/>
                  </a:lnTo>
                  <a:lnTo>
                    <a:pt x="9599" y="521252"/>
                  </a:lnTo>
                  <a:lnTo>
                    <a:pt x="2575" y="510834"/>
                  </a:lnTo>
                  <a:lnTo>
                    <a:pt x="0" y="498071"/>
                  </a:lnTo>
                  <a:lnTo>
                    <a:pt x="0" y="32744"/>
                  </a:lnTo>
                  <a:lnTo>
                    <a:pt x="2575" y="20000"/>
                  </a:lnTo>
                  <a:lnTo>
                    <a:pt x="9599" y="9592"/>
                  </a:lnTo>
                  <a:lnTo>
                    <a:pt x="20015" y="2573"/>
                  </a:lnTo>
                  <a:lnTo>
                    <a:pt x="32769" y="0"/>
                  </a:lnTo>
                  <a:lnTo>
                    <a:pt x="569299" y="0"/>
                  </a:lnTo>
                  <a:lnTo>
                    <a:pt x="582053" y="2573"/>
                  </a:lnTo>
                  <a:lnTo>
                    <a:pt x="592469" y="9592"/>
                  </a:lnTo>
                  <a:lnTo>
                    <a:pt x="599492" y="20000"/>
                  </a:lnTo>
                  <a:lnTo>
                    <a:pt x="602068" y="32744"/>
                  </a:lnTo>
                  <a:lnTo>
                    <a:pt x="602068" y="498071"/>
                  </a:lnTo>
                  <a:lnTo>
                    <a:pt x="599492" y="510834"/>
                  </a:lnTo>
                  <a:lnTo>
                    <a:pt x="592469" y="521252"/>
                  </a:lnTo>
                  <a:lnTo>
                    <a:pt x="582053" y="528274"/>
                  </a:lnTo>
                  <a:lnTo>
                    <a:pt x="569299" y="530848"/>
                  </a:lnTo>
                  <a:close/>
                </a:path>
              </a:pathLst>
            </a:custGeom>
            <a:solidFill>
              <a:srgbClr val="AAC7D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14" name="Google Shape;314;p20"/>
            <p:cNvSpPr/>
            <p:nvPr/>
          </p:nvSpPr>
          <p:spPr>
            <a:xfrm>
              <a:off x="7477087" y="2284326"/>
              <a:ext cx="602615" cy="530860"/>
            </a:xfrm>
            <a:custGeom>
              <a:rect b="b" l="l" r="r" t="t"/>
              <a:pathLst>
                <a:path extrusionOk="0" h="530860" w="602615">
                  <a:moveTo>
                    <a:pt x="569299" y="530848"/>
                  </a:moveTo>
                  <a:lnTo>
                    <a:pt x="32769" y="530848"/>
                  </a:lnTo>
                  <a:lnTo>
                    <a:pt x="20015" y="528275"/>
                  </a:lnTo>
                  <a:lnTo>
                    <a:pt x="9599" y="521256"/>
                  </a:lnTo>
                  <a:lnTo>
                    <a:pt x="2575" y="510848"/>
                  </a:lnTo>
                  <a:lnTo>
                    <a:pt x="0" y="498103"/>
                  </a:lnTo>
                  <a:lnTo>
                    <a:pt x="0" y="32744"/>
                  </a:lnTo>
                  <a:lnTo>
                    <a:pt x="2575" y="20000"/>
                  </a:lnTo>
                  <a:lnTo>
                    <a:pt x="9599" y="9592"/>
                  </a:lnTo>
                  <a:lnTo>
                    <a:pt x="20015" y="2573"/>
                  </a:lnTo>
                  <a:lnTo>
                    <a:pt x="32769" y="0"/>
                  </a:lnTo>
                  <a:lnTo>
                    <a:pt x="569299" y="0"/>
                  </a:lnTo>
                  <a:lnTo>
                    <a:pt x="582053" y="2573"/>
                  </a:lnTo>
                  <a:lnTo>
                    <a:pt x="592469" y="9592"/>
                  </a:lnTo>
                  <a:lnTo>
                    <a:pt x="599492" y="20000"/>
                  </a:lnTo>
                  <a:lnTo>
                    <a:pt x="602068" y="32744"/>
                  </a:lnTo>
                  <a:lnTo>
                    <a:pt x="602068" y="498103"/>
                  </a:lnTo>
                  <a:lnTo>
                    <a:pt x="599492" y="510848"/>
                  </a:lnTo>
                  <a:lnTo>
                    <a:pt x="592469" y="521256"/>
                  </a:lnTo>
                  <a:lnTo>
                    <a:pt x="582053" y="528275"/>
                  </a:lnTo>
                  <a:lnTo>
                    <a:pt x="569299" y="530848"/>
                  </a:lnTo>
                  <a:close/>
                </a:path>
              </a:pathLst>
            </a:custGeom>
            <a:solidFill>
              <a:srgbClr val="E6ECE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15" name="Google Shape;315;p20"/>
            <p:cNvSpPr/>
            <p:nvPr/>
          </p:nvSpPr>
          <p:spPr>
            <a:xfrm>
              <a:off x="7477087" y="2284326"/>
              <a:ext cx="602615" cy="159385"/>
            </a:xfrm>
            <a:custGeom>
              <a:rect b="b" l="l" r="r" t="t"/>
              <a:pathLst>
                <a:path extrusionOk="0" h="159385" w="602615">
                  <a:moveTo>
                    <a:pt x="602068" y="159245"/>
                  </a:moveTo>
                  <a:lnTo>
                    <a:pt x="0" y="159245"/>
                  </a:lnTo>
                  <a:lnTo>
                    <a:pt x="0" y="32744"/>
                  </a:lnTo>
                  <a:lnTo>
                    <a:pt x="2575" y="20000"/>
                  </a:lnTo>
                  <a:lnTo>
                    <a:pt x="9599" y="9592"/>
                  </a:lnTo>
                  <a:lnTo>
                    <a:pt x="20015" y="2573"/>
                  </a:lnTo>
                  <a:lnTo>
                    <a:pt x="32769" y="0"/>
                  </a:lnTo>
                  <a:lnTo>
                    <a:pt x="569299" y="0"/>
                  </a:lnTo>
                  <a:lnTo>
                    <a:pt x="582053" y="2573"/>
                  </a:lnTo>
                  <a:lnTo>
                    <a:pt x="592469" y="9592"/>
                  </a:lnTo>
                  <a:lnTo>
                    <a:pt x="599492" y="20000"/>
                  </a:lnTo>
                  <a:lnTo>
                    <a:pt x="602068" y="32744"/>
                  </a:lnTo>
                  <a:lnTo>
                    <a:pt x="602068" y="159245"/>
                  </a:lnTo>
                  <a:close/>
                </a:path>
              </a:pathLst>
            </a:custGeom>
            <a:solidFill>
              <a:srgbClr val="44B4C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16" name="Google Shape;316;p20"/>
            <p:cNvSpPr/>
            <p:nvPr/>
          </p:nvSpPr>
          <p:spPr>
            <a:xfrm>
              <a:off x="7534364" y="2483319"/>
              <a:ext cx="487680" cy="120014"/>
            </a:xfrm>
            <a:custGeom>
              <a:rect b="b" l="l" r="r" t="t"/>
              <a:pathLst>
                <a:path extrusionOk="0" h="120014" w="487679">
                  <a:moveTo>
                    <a:pt x="65087" y="74549"/>
                  </a:moveTo>
                  <a:lnTo>
                    <a:pt x="0" y="74549"/>
                  </a:lnTo>
                  <a:lnTo>
                    <a:pt x="0" y="119824"/>
                  </a:lnTo>
                  <a:lnTo>
                    <a:pt x="65087" y="119824"/>
                  </a:lnTo>
                  <a:lnTo>
                    <a:pt x="65087" y="74549"/>
                  </a:lnTo>
                  <a:close/>
                </a:path>
                <a:path extrusionOk="0" h="120014" w="487679">
                  <a:moveTo>
                    <a:pt x="65087" y="0"/>
                  </a:moveTo>
                  <a:lnTo>
                    <a:pt x="0" y="0"/>
                  </a:lnTo>
                  <a:lnTo>
                    <a:pt x="0" y="45275"/>
                  </a:lnTo>
                  <a:lnTo>
                    <a:pt x="65087" y="45275"/>
                  </a:lnTo>
                  <a:lnTo>
                    <a:pt x="65087" y="0"/>
                  </a:lnTo>
                  <a:close/>
                </a:path>
                <a:path extrusionOk="0" h="120014" w="487679">
                  <a:moveTo>
                    <a:pt x="170675" y="74549"/>
                  </a:moveTo>
                  <a:lnTo>
                    <a:pt x="105625" y="74549"/>
                  </a:lnTo>
                  <a:lnTo>
                    <a:pt x="105625" y="119824"/>
                  </a:lnTo>
                  <a:lnTo>
                    <a:pt x="170675" y="119824"/>
                  </a:lnTo>
                  <a:lnTo>
                    <a:pt x="170675" y="74549"/>
                  </a:lnTo>
                  <a:close/>
                </a:path>
                <a:path extrusionOk="0" h="120014" w="487679">
                  <a:moveTo>
                    <a:pt x="170675" y="0"/>
                  </a:moveTo>
                  <a:lnTo>
                    <a:pt x="105625" y="0"/>
                  </a:lnTo>
                  <a:lnTo>
                    <a:pt x="105625" y="45275"/>
                  </a:lnTo>
                  <a:lnTo>
                    <a:pt x="170675" y="45275"/>
                  </a:lnTo>
                  <a:lnTo>
                    <a:pt x="170675" y="0"/>
                  </a:lnTo>
                  <a:close/>
                </a:path>
                <a:path extrusionOk="0" h="120014" w="487679">
                  <a:moveTo>
                    <a:pt x="276275" y="0"/>
                  </a:moveTo>
                  <a:lnTo>
                    <a:pt x="211226" y="0"/>
                  </a:lnTo>
                  <a:lnTo>
                    <a:pt x="211226" y="45275"/>
                  </a:lnTo>
                  <a:lnTo>
                    <a:pt x="276275" y="45275"/>
                  </a:lnTo>
                  <a:lnTo>
                    <a:pt x="276275" y="0"/>
                  </a:lnTo>
                  <a:close/>
                </a:path>
                <a:path extrusionOk="0" h="120014" w="487679">
                  <a:moveTo>
                    <a:pt x="381901" y="0"/>
                  </a:moveTo>
                  <a:lnTo>
                    <a:pt x="316814" y="0"/>
                  </a:lnTo>
                  <a:lnTo>
                    <a:pt x="316814" y="45275"/>
                  </a:lnTo>
                  <a:lnTo>
                    <a:pt x="381901" y="45275"/>
                  </a:lnTo>
                  <a:lnTo>
                    <a:pt x="381901" y="0"/>
                  </a:lnTo>
                  <a:close/>
                </a:path>
                <a:path extrusionOk="0" h="120014" w="487679">
                  <a:moveTo>
                    <a:pt x="487502" y="0"/>
                  </a:moveTo>
                  <a:lnTo>
                    <a:pt x="422414" y="0"/>
                  </a:lnTo>
                  <a:lnTo>
                    <a:pt x="422414" y="45275"/>
                  </a:lnTo>
                  <a:lnTo>
                    <a:pt x="487502" y="45275"/>
                  </a:lnTo>
                  <a:lnTo>
                    <a:pt x="487502" y="0"/>
                  </a:lnTo>
                  <a:close/>
                </a:path>
              </a:pathLst>
            </a:custGeom>
            <a:solidFill>
              <a:srgbClr val="A7E1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17" name="Google Shape;317;p20"/>
            <p:cNvSpPr/>
            <p:nvPr/>
          </p:nvSpPr>
          <p:spPr>
            <a:xfrm>
              <a:off x="7745594" y="2557856"/>
              <a:ext cx="65405" cy="45720"/>
            </a:xfrm>
            <a:custGeom>
              <a:rect b="b" l="l" r="r" t="t"/>
              <a:pathLst>
                <a:path extrusionOk="0" h="45719" w="65404">
                  <a:moveTo>
                    <a:pt x="65054" y="45282"/>
                  </a:moveTo>
                  <a:lnTo>
                    <a:pt x="0" y="45282"/>
                  </a:lnTo>
                  <a:lnTo>
                    <a:pt x="0" y="0"/>
                  </a:lnTo>
                  <a:lnTo>
                    <a:pt x="65054" y="0"/>
                  </a:lnTo>
                  <a:lnTo>
                    <a:pt x="65054" y="45282"/>
                  </a:lnTo>
                  <a:close/>
                </a:path>
              </a:pathLst>
            </a:custGeom>
            <a:solidFill>
              <a:srgbClr val="44B4C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18" name="Google Shape;318;p20"/>
            <p:cNvSpPr/>
            <p:nvPr/>
          </p:nvSpPr>
          <p:spPr>
            <a:xfrm>
              <a:off x="7534364" y="2557868"/>
              <a:ext cx="487680" cy="194945"/>
            </a:xfrm>
            <a:custGeom>
              <a:rect b="b" l="l" r="r" t="t"/>
              <a:pathLst>
                <a:path extrusionOk="0" h="194944" w="487679">
                  <a:moveTo>
                    <a:pt x="65087" y="149123"/>
                  </a:moveTo>
                  <a:lnTo>
                    <a:pt x="0" y="149123"/>
                  </a:lnTo>
                  <a:lnTo>
                    <a:pt x="0" y="194398"/>
                  </a:lnTo>
                  <a:lnTo>
                    <a:pt x="65087" y="194398"/>
                  </a:lnTo>
                  <a:lnTo>
                    <a:pt x="65087" y="149123"/>
                  </a:lnTo>
                  <a:close/>
                </a:path>
                <a:path extrusionOk="0" h="194944" w="487679">
                  <a:moveTo>
                    <a:pt x="65087" y="74574"/>
                  </a:moveTo>
                  <a:lnTo>
                    <a:pt x="0" y="74574"/>
                  </a:lnTo>
                  <a:lnTo>
                    <a:pt x="0" y="119849"/>
                  </a:lnTo>
                  <a:lnTo>
                    <a:pt x="65087" y="119849"/>
                  </a:lnTo>
                  <a:lnTo>
                    <a:pt x="65087" y="74574"/>
                  </a:lnTo>
                  <a:close/>
                </a:path>
                <a:path extrusionOk="0" h="194944" w="487679">
                  <a:moveTo>
                    <a:pt x="170675" y="149123"/>
                  </a:moveTo>
                  <a:lnTo>
                    <a:pt x="105625" y="149123"/>
                  </a:lnTo>
                  <a:lnTo>
                    <a:pt x="105625" y="194398"/>
                  </a:lnTo>
                  <a:lnTo>
                    <a:pt x="170675" y="194398"/>
                  </a:lnTo>
                  <a:lnTo>
                    <a:pt x="170675" y="149123"/>
                  </a:lnTo>
                  <a:close/>
                </a:path>
                <a:path extrusionOk="0" h="194944" w="487679">
                  <a:moveTo>
                    <a:pt x="170675" y="74574"/>
                  </a:moveTo>
                  <a:lnTo>
                    <a:pt x="105625" y="74574"/>
                  </a:lnTo>
                  <a:lnTo>
                    <a:pt x="105625" y="119849"/>
                  </a:lnTo>
                  <a:lnTo>
                    <a:pt x="170675" y="119849"/>
                  </a:lnTo>
                  <a:lnTo>
                    <a:pt x="170675" y="74574"/>
                  </a:lnTo>
                  <a:close/>
                </a:path>
                <a:path extrusionOk="0" h="194944" w="487679">
                  <a:moveTo>
                    <a:pt x="276275" y="149123"/>
                  </a:moveTo>
                  <a:lnTo>
                    <a:pt x="211226" y="149123"/>
                  </a:lnTo>
                  <a:lnTo>
                    <a:pt x="211226" y="194398"/>
                  </a:lnTo>
                  <a:lnTo>
                    <a:pt x="276275" y="194398"/>
                  </a:lnTo>
                  <a:lnTo>
                    <a:pt x="276275" y="149123"/>
                  </a:lnTo>
                  <a:close/>
                </a:path>
                <a:path extrusionOk="0" h="194944" w="487679">
                  <a:moveTo>
                    <a:pt x="276275" y="74574"/>
                  </a:moveTo>
                  <a:lnTo>
                    <a:pt x="211226" y="74574"/>
                  </a:lnTo>
                  <a:lnTo>
                    <a:pt x="211226" y="119849"/>
                  </a:lnTo>
                  <a:lnTo>
                    <a:pt x="276275" y="119849"/>
                  </a:lnTo>
                  <a:lnTo>
                    <a:pt x="276275" y="74574"/>
                  </a:lnTo>
                  <a:close/>
                </a:path>
                <a:path extrusionOk="0" h="194944" w="487679">
                  <a:moveTo>
                    <a:pt x="381901" y="149123"/>
                  </a:moveTo>
                  <a:lnTo>
                    <a:pt x="316814" y="149123"/>
                  </a:lnTo>
                  <a:lnTo>
                    <a:pt x="316814" y="194398"/>
                  </a:lnTo>
                  <a:lnTo>
                    <a:pt x="381901" y="194398"/>
                  </a:lnTo>
                  <a:lnTo>
                    <a:pt x="381901" y="149123"/>
                  </a:lnTo>
                  <a:close/>
                </a:path>
                <a:path extrusionOk="0" h="194944" w="487679">
                  <a:moveTo>
                    <a:pt x="381901" y="74574"/>
                  </a:moveTo>
                  <a:lnTo>
                    <a:pt x="316814" y="74574"/>
                  </a:lnTo>
                  <a:lnTo>
                    <a:pt x="316814" y="119849"/>
                  </a:lnTo>
                  <a:lnTo>
                    <a:pt x="381901" y="119849"/>
                  </a:lnTo>
                  <a:lnTo>
                    <a:pt x="381901" y="74574"/>
                  </a:lnTo>
                  <a:close/>
                </a:path>
                <a:path extrusionOk="0" h="194944" w="487679">
                  <a:moveTo>
                    <a:pt x="381901" y="0"/>
                  </a:moveTo>
                  <a:lnTo>
                    <a:pt x="316814" y="0"/>
                  </a:lnTo>
                  <a:lnTo>
                    <a:pt x="316814" y="45275"/>
                  </a:lnTo>
                  <a:lnTo>
                    <a:pt x="381901" y="45275"/>
                  </a:lnTo>
                  <a:lnTo>
                    <a:pt x="381901" y="0"/>
                  </a:lnTo>
                  <a:close/>
                </a:path>
                <a:path extrusionOk="0" h="194944" w="487679">
                  <a:moveTo>
                    <a:pt x="487502" y="149123"/>
                  </a:moveTo>
                  <a:lnTo>
                    <a:pt x="422414" y="149123"/>
                  </a:lnTo>
                  <a:lnTo>
                    <a:pt x="422414" y="194398"/>
                  </a:lnTo>
                  <a:lnTo>
                    <a:pt x="487502" y="194398"/>
                  </a:lnTo>
                  <a:lnTo>
                    <a:pt x="487502" y="149123"/>
                  </a:lnTo>
                  <a:close/>
                </a:path>
                <a:path extrusionOk="0" h="194944" w="487679">
                  <a:moveTo>
                    <a:pt x="487502" y="74574"/>
                  </a:moveTo>
                  <a:lnTo>
                    <a:pt x="422414" y="74574"/>
                  </a:lnTo>
                  <a:lnTo>
                    <a:pt x="422414" y="119849"/>
                  </a:lnTo>
                  <a:lnTo>
                    <a:pt x="487502" y="119849"/>
                  </a:lnTo>
                  <a:lnTo>
                    <a:pt x="487502" y="74574"/>
                  </a:lnTo>
                  <a:close/>
                </a:path>
                <a:path extrusionOk="0" h="194944" w="487679">
                  <a:moveTo>
                    <a:pt x="487502" y="0"/>
                  </a:moveTo>
                  <a:lnTo>
                    <a:pt x="422414" y="0"/>
                  </a:lnTo>
                  <a:lnTo>
                    <a:pt x="422414" y="45275"/>
                  </a:lnTo>
                  <a:lnTo>
                    <a:pt x="487502" y="45275"/>
                  </a:lnTo>
                  <a:lnTo>
                    <a:pt x="487502" y="0"/>
                  </a:lnTo>
                  <a:close/>
                </a:path>
              </a:pathLst>
            </a:custGeom>
            <a:solidFill>
              <a:srgbClr val="A7E1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19" name="Google Shape;319;p20"/>
            <p:cNvSpPr/>
            <p:nvPr/>
          </p:nvSpPr>
          <p:spPr>
            <a:xfrm>
              <a:off x="7561389" y="2231287"/>
              <a:ext cx="433705" cy="142240"/>
            </a:xfrm>
            <a:custGeom>
              <a:rect b="b" l="l" r="r" t="t"/>
              <a:pathLst>
                <a:path extrusionOk="0" h="142239" w="433704">
                  <a:moveTo>
                    <a:pt x="53771" y="26847"/>
                  </a:moveTo>
                  <a:lnTo>
                    <a:pt x="51650" y="16395"/>
                  </a:lnTo>
                  <a:lnTo>
                    <a:pt x="45897" y="7861"/>
                  </a:lnTo>
                  <a:lnTo>
                    <a:pt x="37338" y="2108"/>
                  </a:lnTo>
                  <a:lnTo>
                    <a:pt x="26873" y="0"/>
                  </a:lnTo>
                  <a:lnTo>
                    <a:pt x="16408" y="2108"/>
                  </a:lnTo>
                  <a:lnTo>
                    <a:pt x="7874" y="7861"/>
                  </a:lnTo>
                  <a:lnTo>
                    <a:pt x="2108" y="16395"/>
                  </a:lnTo>
                  <a:lnTo>
                    <a:pt x="0" y="26847"/>
                  </a:lnTo>
                  <a:lnTo>
                    <a:pt x="0" y="114922"/>
                  </a:lnTo>
                  <a:lnTo>
                    <a:pt x="2108" y="125387"/>
                  </a:lnTo>
                  <a:lnTo>
                    <a:pt x="7874" y="133934"/>
                  </a:lnTo>
                  <a:lnTo>
                    <a:pt x="16408" y="139700"/>
                  </a:lnTo>
                  <a:lnTo>
                    <a:pt x="26873" y="141808"/>
                  </a:lnTo>
                  <a:lnTo>
                    <a:pt x="37338" y="139700"/>
                  </a:lnTo>
                  <a:lnTo>
                    <a:pt x="45897" y="133934"/>
                  </a:lnTo>
                  <a:lnTo>
                    <a:pt x="51650" y="125387"/>
                  </a:lnTo>
                  <a:lnTo>
                    <a:pt x="53771" y="114922"/>
                  </a:lnTo>
                  <a:lnTo>
                    <a:pt x="53771" y="26847"/>
                  </a:lnTo>
                  <a:close/>
                </a:path>
                <a:path extrusionOk="0" h="142239" w="433704">
                  <a:moveTo>
                    <a:pt x="433451" y="26847"/>
                  </a:moveTo>
                  <a:lnTo>
                    <a:pt x="431342" y="16395"/>
                  </a:lnTo>
                  <a:lnTo>
                    <a:pt x="425577" y="7861"/>
                  </a:lnTo>
                  <a:lnTo>
                    <a:pt x="417042" y="2108"/>
                  </a:lnTo>
                  <a:lnTo>
                    <a:pt x="406577" y="0"/>
                  </a:lnTo>
                  <a:lnTo>
                    <a:pt x="396125" y="2108"/>
                  </a:lnTo>
                  <a:lnTo>
                    <a:pt x="387565" y="7861"/>
                  </a:lnTo>
                  <a:lnTo>
                    <a:pt x="381800" y="16395"/>
                  </a:lnTo>
                  <a:lnTo>
                    <a:pt x="379679" y="26847"/>
                  </a:lnTo>
                  <a:lnTo>
                    <a:pt x="379679" y="114922"/>
                  </a:lnTo>
                  <a:lnTo>
                    <a:pt x="381800" y="125387"/>
                  </a:lnTo>
                  <a:lnTo>
                    <a:pt x="387565" y="133934"/>
                  </a:lnTo>
                  <a:lnTo>
                    <a:pt x="396125" y="139700"/>
                  </a:lnTo>
                  <a:lnTo>
                    <a:pt x="406577" y="141808"/>
                  </a:lnTo>
                  <a:lnTo>
                    <a:pt x="417042" y="139700"/>
                  </a:lnTo>
                  <a:lnTo>
                    <a:pt x="425577" y="133934"/>
                  </a:lnTo>
                  <a:lnTo>
                    <a:pt x="431342" y="125387"/>
                  </a:lnTo>
                  <a:lnTo>
                    <a:pt x="433451" y="114922"/>
                  </a:lnTo>
                  <a:lnTo>
                    <a:pt x="433451" y="26847"/>
                  </a:lnTo>
                  <a:close/>
                </a:path>
              </a:pathLst>
            </a:custGeom>
            <a:solidFill>
              <a:srgbClr val="AAC7D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0" name="Google Shape;320;p20"/>
            <p:cNvSpPr/>
            <p:nvPr/>
          </p:nvSpPr>
          <p:spPr>
            <a:xfrm>
              <a:off x="7968430" y="2575550"/>
              <a:ext cx="221615" cy="221615"/>
            </a:xfrm>
            <a:custGeom>
              <a:rect b="b" l="l" r="r" t="t"/>
              <a:pathLst>
                <a:path extrusionOk="0" h="221614" w="221615">
                  <a:moveTo>
                    <a:pt x="110724" y="221286"/>
                  </a:moveTo>
                  <a:lnTo>
                    <a:pt x="67625" y="212591"/>
                  </a:lnTo>
                  <a:lnTo>
                    <a:pt x="32430" y="188879"/>
                  </a:lnTo>
                  <a:lnTo>
                    <a:pt x="8701" y="153710"/>
                  </a:lnTo>
                  <a:lnTo>
                    <a:pt x="0" y="110643"/>
                  </a:lnTo>
                  <a:lnTo>
                    <a:pt x="8701" y="67575"/>
                  </a:lnTo>
                  <a:lnTo>
                    <a:pt x="32430" y="32406"/>
                  </a:lnTo>
                  <a:lnTo>
                    <a:pt x="67625" y="8694"/>
                  </a:lnTo>
                  <a:lnTo>
                    <a:pt x="110724" y="0"/>
                  </a:lnTo>
                  <a:lnTo>
                    <a:pt x="153824" y="8694"/>
                  </a:lnTo>
                  <a:lnTo>
                    <a:pt x="189019" y="32406"/>
                  </a:lnTo>
                  <a:lnTo>
                    <a:pt x="212748" y="67575"/>
                  </a:lnTo>
                  <a:lnTo>
                    <a:pt x="221449" y="110643"/>
                  </a:lnTo>
                  <a:lnTo>
                    <a:pt x="212748" y="153710"/>
                  </a:lnTo>
                  <a:lnTo>
                    <a:pt x="189019" y="188879"/>
                  </a:lnTo>
                  <a:lnTo>
                    <a:pt x="153824" y="212591"/>
                  </a:lnTo>
                  <a:lnTo>
                    <a:pt x="110724" y="221286"/>
                  </a:lnTo>
                  <a:close/>
                </a:path>
              </a:pathLst>
            </a:custGeom>
            <a:solidFill>
              <a:srgbClr val="D6282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1" name="Google Shape;321;p20"/>
            <p:cNvSpPr/>
            <p:nvPr/>
          </p:nvSpPr>
          <p:spPr>
            <a:xfrm>
              <a:off x="8009295" y="2641169"/>
              <a:ext cx="140335" cy="90170"/>
            </a:xfrm>
            <a:custGeom>
              <a:rect b="b" l="l" r="r" t="t"/>
              <a:pathLst>
                <a:path extrusionOk="0" h="90169" w="140334">
                  <a:moveTo>
                    <a:pt x="0" y="43896"/>
                  </a:moveTo>
                  <a:lnTo>
                    <a:pt x="47153" y="90016"/>
                  </a:lnTo>
                  <a:lnTo>
                    <a:pt x="139752" y="0"/>
                  </a:lnTo>
                </a:path>
              </a:pathLst>
            </a:custGeom>
            <a:noFill/>
            <a:ln cap="flat" cmpd="sng" w="257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322" name="Google Shape;322;p20"/>
          <p:cNvGrpSpPr/>
          <p:nvPr/>
        </p:nvGrpSpPr>
        <p:grpSpPr>
          <a:xfrm>
            <a:off x="11021897" y="2239460"/>
            <a:ext cx="786400" cy="648295"/>
            <a:chOff x="11021897" y="2239460"/>
            <a:chExt cx="786400" cy="648295"/>
          </a:xfrm>
        </p:grpSpPr>
        <p:sp>
          <p:nvSpPr>
            <p:cNvPr id="323" name="Google Shape;323;p20"/>
            <p:cNvSpPr/>
            <p:nvPr/>
          </p:nvSpPr>
          <p:spPr>
            <a:xfrm>
              <a:off x="11023527" y="2239460"/>
              <a:ext cx="756285" cy="593725"/>
            </a:xfrm>
            <a:custGeom>
              <a:rect b="b" l="l" r="r" t="t"/>
              <a:pathLst>
                <a:path extrusionOk="0" h="593725" w="756284">
                  <a:moveTo>
                    <a:pt x="208298" y="593606"/>
                  </a:moveTo>
                  <a:lnTo>
                    <a:pt x="194637" y="593588"/>
                  </a:lnTo>
                  <a:lnTo>
                    <a:pt x="181699" y="589702"/>
                  </a:lnTo>
                  <a:lnTo>
                    <a:pt x="171591" y="586959"/>
                  </a:lnTo>
                  <a:lnTo>
                    <a:pt x="163382" y="587091"/>
                  </a:lnTo>
                  <a:lnTo>
                    <a:pt x="156712" y="585763"/>
                  </a:lnTo>
                  <a:lnTo>
                    <a:pt x="151226" y="578642"/>
                  </a:lnTo>
                  <a:lnTo>
                    <a:pt x="130045" y="541635"/>
                  </a:lnTo>
                  <a:lnTo>
                    <a:pt x="99413" y="496913"/>
                  </a:lnTo>
                  <a:lnTo>
                    <a:pt x="66998" y="448661"/>
                  </a:lnTo>
                  <a:lnTo>
                    <a:pt x="40470" y="401066"/>
                  </a:lnTo>
                  <a:lnTo>
                    <a:pt x="27996" y="374976"/>
                  </a:lnTo>
                  <a:lnTo>
                    <a:pt x="18567" y="356759"/>
                  </a:lnTo>
                  <a:lnTo>
                    <a:pt x="3968" y="319553"/>
                  </a:lnTo>
                  <a:lnTo>
                    <a:pt x="0" y="274606"/>
                  </a:lnTo>
                  <a:lnTo>
                    <a:pt x="3004" y="256723"/>
                  </a:lnTo>
                  <a:lnTo>
                    <a:pt x="13270" y="240006"/>
                  </a:lnTo>
                  <a:lnTo>
                    <a:pt x="28563" y="227280"/>
                  </a:lnTo>
                  <a:lnTo>
                    <a:pt x="46851" y="217556"/>
                  </a:lnTo>
                  <a:lnTo>
                    <a:pt x="66100" y="209847"/>
                  </a:lnTo>
                  <a:lnTo>
                    <a:pt x="81931" y="203403"/>
                  </a:lnTo>
                  <a:lnTo>
                    <a:pt x="117501" y="188659"/>
                  </a:lnTo>
                  <a:lnTo>
                    <a:pt x="229435" y="142203"/>
                  </a:lnTo>
                  <a:lnTo>
                    <a:pt x="296583" y="114454"/>
                  </a:lnTo>
                  <a:lnTo>
                    <a:pt x="365043" y="86334"/>
                  </a:lnTo>
                  <a:lnTo>
                    <a:pt x="430207" y="59826"/>
                  </a:lnTo>
                  <a:lnTo>
                    <a:pt x="487468" y="36910"/>
                  </a:lnTo>
                  <a:lnTo>
                    <a:pt x="532218" y="19571"/>
                  </a:lnTo>
                  <a:lnTo>
                    <a:pt x="584312" y="3303"/>
                  </a:lnTo>
                  <a:lnTo>
                    <a:pt x="609359" y="0"/>
                  </a:lnTo>
                  <a:lnTo>
                    <a:pt x="633117" y="2582"/>
                  </a:lnTo>
                  <a:lnTo>
                    <a:pt x="667100" y="31397"/>
                  </a:lnTo>
                  <a:lnTo>
                    <a:pt x="752901" y="245209"/>
                  </a:lnTo>
                  <a:lnTo>
                    <a:pt x="755875" y="262729"/>
                  </a:lnTo>
                  <a:lnTo>
                    <a:pt x="753474" y="280187"/>
                  </a:lnTo>
                  <a:lnTo>
                    <a:pt x="749760" y="297959"/>
                  </a:lnTo>
                  <a:lnTo>
                    <a:pt x="748790" y="316424"/>
                  </a:lnTo>
                  <a:lnTo>
                    <a:pt x="738373" y="358347"/>
                  </a:lnTo>
                  <a:lnTo>
                    <a:pt x="698239" y="391554"/>
                  </a:lnTo>
                  <a:lnTo>
                    <a:pt x="664752" y="405283"/>
                  </a:lnTo>
                  <a:lnTo>
                    <a:pt x="632925" y="417941"/>
                  </a:lnTo>
                  <a:lnTo>
                    <a:pt x="587629" y="437059"/>
                  </a:lnTo>
                  <a:lnTo>
                    <a:pt x="532939" y="460676"/>
                  </a:lnTo>
                  <a:lnTo>
                    <a:pt x="472931" y="486834"/>
                  </a:lnTo>
                  <a:lnTo>
                    <a:pt x="411680" y="513572"/>
                  </a:lnTo>
                  <a:lnTo>
                    <a:pt x="353261" y="538930"/>
                  </a:lnTo>
                  <a:lnTo>
                    <a:pt x="301749" y="560948"/>
                  </a:lnTo>
                  <a:lnTo>
                    <a:pt x="261220" y="577667"/>
                  </a:lnTo>
                  <a:lnTo>
                    <a:pt x="235750" y="587126"/>
                  </a:lnTo>
                  <a:lnTo>
                    <a:pt x="222172" y="591028"/>
                  </a:lnTo>
                  <a:lnTo>
                    <a:pt x="208298" y="593606"/>
                  </a:lnTo>
                  <a:close/>
                </a:path>
              </a:pathLst>
            </a:custGeom>
            <a:solidFill>
              <a:srgbClr val="44B4C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4" name="Google Shape;324;p20"/>
            <p:cNvSpPr/>
            <p:nvPr/>
          </p:nvSpPr>
          <p:spPr>
            <a:xfrm>
              <a:off x="11067887" y="2298905"/>
              <a:ext cx="740410" cy="572135"/>
            </a:xfrm>
            <a:custGeom>
              <a:rect b="b" l="l" r="r" t="t"/>
              <a:pathLst>
                <a:path extrusionOk="0" h="572135" w="740409">
                  <a:moveTo>
                    <a:pt x="495599" y="253465"/>
                  </a:moveTo>
                  <a:lnTo>
                    <a:pt x="457330" y="244759"/>
                  </a:lnTo>
                  <a:lnTo>
                    <a:pt x="407931" y="214916"/>
                  </a:lnTo>
                  <a:lnTo>
                    <a:pt x="387310" y="181587"/>
                  </a:lnTo>
                  <a:lnTo>
                    <a:pt x="375081" y="142022"/>
                  </a:lnTo>
                  <a:lnTo>
                    <a:pt x="371903" y="114161"/>
                  </a:lnTo>
                  <a:lnTo>
                    <a:pt x="381200" y="70976"/>
                  </a:lnTo>
                  <a:lnTo>
                    <a:pt x="406022" y="36055"/>
                  </a:lnTo>
                  <a:lnTo>
                    <a:pt x="441778" y="11647"/>
                  </a:lnTo>
                  <a:lnTo>
                    <a:pt x="483875" y="0"/>
                  </a:lnTo>
                  <a:lnTo>
                    <a:pt x="527720" y="3361"/>
                  </a:lnTo>
                  <a:lnTo>
                    <a:pt x="574230" y="26891"/>
                  </a:lnTo>
                  <a:lnTo>
                    <a:pt x="611242" y="64562"/>
                  </a:lnTo>
                  <a:lnTo>
                    <a:pt x="632560" y="101993"/>
                  </a:lnTo>
                  <a:lnTo>
                    <a:pt x="637591" y="122467"/>
                  </a:lnTo>
                  <a:lnTo>
                    <a:pt x="636891" y="143394"/>
                  </a:lnTo>
                  <a:lnTo>
                    <a:pt x="621345" y="199820"/>
                  </a:lnTo>
                  <a:lnTo>
                    <a:pt x="593754" y="230998"/>
                  </a:lnTo>
                  <a:lnTo>
                    <a:pt x="541355" y="251575"/>
                  </a:lnTo>
                  <a:lnTo>
                    <a:pt x="495599" y="253465"/>
                  </a:lnTo>
                  <a:close/>
                </a:path>
                <a:path extrusionOk="0" h="572135" w="740409">
                  <a:moveTo>
                    <a:pt x="643972" y="270442"/>
                  </a:moveTo>
                  <a:lnTo>
                    <a:pt x="499936" y="270442"/>
                  </a:lnTo>
                  <a:lnTo>
                    <a:pt x="543903" y="266299"/>
                  </a:lnTo>
                  <a:lnTo>
                    <a:pt x="586766" y="256014"/>
                  </a:lnTo>
                  <a:lnTo>
                    <a:pt x="621329" y="241260"/>
                  </a:lnTo>
                  <a:lnTo>
                    <a:pt x="652857" y="220687"/>
                  </a:lnTo>
                  <a:lnTo>
                    <a:pt x="679634" y="194792"/>
                  </a:lnTo>
                  <a:lnTo>
                    <a:pt x="699938" y="164069"/>
                  </a:lnTo>
                  <a:lnTo>
                    <a:pt x="708541" y="185764"/>
                  </a:lnTo>
                  <a:lnTo>
                    <a:pt x="715249" y="203442"/>
                  </a:lnTo>
                  <a:lnTo>
                    <a:pt x="721476" y="221162"/>
                  </a:lnTo>
                  <a:lnTo>
                    <a:pt x="727411" y="238986"/>
                  </a:lnTo>
                  <a:lnTo>
                    <a:pt x="732623" y="255049"/>
                  </a:lnTo>
                  <a:lnTo>
                    <a:pt x="669342" y="255049"/>
                  </a:lnTo>
                  <a:lnTo>
                    <a:pt x="658379" y="262481"/>
                  </a:lnTo>
                  <a:lnTo>
                    <a:pt x="643972" y="270442"/>
                  </a:lnTo>
                  <a:close/>
                </a:path>
                <a:path extrusionOk="0" h="572135" w="740409">
                  <a:moveTo>
                    <a:pt x="126023" y="572125"/>
                  </a:moveTo>
                  <a:lnTo>
                    <a:pt x="90864" y="546568"/>
                  </a:lnTo>
                  <a:lnTo>
                    <a:pt x="56082" y="477938"/>
                  </a:lnTo>
                  <a:lnTo>
                    <a:pt x="31163" y="427127"/>
                  </a:lnTo>
                  <a:lnTo>
                    <a:pt x="9560" y="376436"/>
                  </a:lnTo>
                  <a:lnTo>
                    <a:pt x="0" y="336358"/>
                  </a:lnTo>
                  <a:lnTo>
                    <a:pt x="41119" y="306605"/>
                  </a:lnTo>
                  <a:lnTo>
                    <a:pt x="86140" y="283138"/>
                  </a:lnTo>
                  <a:lnTo>
                    <a:pt x="134074" y="265979"/>
                  </a:lnTo>
                  <a:lnTo>
                    <a:pt x="183929" y="255153"/>
                  </a:lnTo>
                  <a:lnTo>
                    <a:pt x="234717" y="250684"/>
                  </a:lnTo>
                  <a:lnTo>
                    <a:pt x="278946" y="251589"/>
                  </a:lnTo>
                  <a:lnTo>
                    <a:pt x="323056" y="255515"/>
                  </a:lnTo>
                  <a:lnTo>
                    <a:pt x="411151" y="266244"/>
                  </a:lnTo>
                  <a:lnTo>
                    <a:pt x="455479" y="269929"/>
                  </a:lnTo>
                  <a:lnTo>
                    <a:pt x="499936" y="270442"/>
                  </a:lnTo>
                  <a:lnTo>
                    <a:pt x="643972" y="270442"/>
                  </a:lnTo>
                  <a:lnTo>
                    <a:pt x="639581" y="272869"/>
                  </a:lnTo>
                  <a:lnTo>
                    <a:pt x="615021" y="284383"/>
                  </a:lnTo>
                  <a:lnTo>
                    <a:pt x="592581" y="294478"/>
                  </a:lnTo>
                  <a:lnTo>
                    <a:pt x="580142" y="300609"/>
                  </a:lnTo>
                  <a:lnTo>
                    <a:pt x="575632" y="303702"/>
                  </a:lnTo>
                  <a:lnTo>
                    <a:pt x="570089" y="306677"/>
                  </a:lnTo>
                  <a:lnTo>
                    <a:pt x="568412" y="312302"/>
                  </a:lnTo>
                  <a:lnTo>
                    <a:pt x="568392" y="321220"/>
                  </a:lnTo>
                  <a:lnTo>
                    <a:pt x="571855" y="330851"/>
                  </a:lnTo>
                  <a:lnTo>
                    <a:pt x="576755" y="340176"/>
                  </a:lnTo>
                  <a:lnTo>
                    <a:pt x="581046" y="348174"/>
                  </a:lnTo>
                  <a:lnTo>
                    <a:pt x="581894" y="349969"/>
                  </a:lnTo>
                  <a:lnTo>
                    <a:pt x="582846" y="351881"/>
                  </a:lnTo>
                  <a:lnTo>
                    <a:pt x="586109" y="353633"/>
                  </a:lnTo>
                  <a:lnTo>
                    <a:pt x="684504" y="353633"/>
                  </a:lnTo>
                  <a:lnTo>
                    <a:pt x="681634" y="355037"/>
                  </a:lnTo>
                  <a:lnTo>
                    <a:pt x="666985" y="361734"/>
                  </a:lnTo>
                  <a:lnTo>
                    <a:pt x="651092" y="368111"/>
                  </a:lnTo>
                  <a:lnTo>
                    <a:pt x="621703" y="379518"/>
                  </a:lnTo>
                  <a:lnTo>
                    <a:pt x="233589" y="538403"/>
                  </a:lnTo>
                  <a:lnTo>
                    <a:pt x="195034" y="553512"/>
                  </a:lnTo>
                  <a:lnTo>
                    <a:pt x="171437" y="562004"/>
                  </a:lnTo>
                  <a:lnTo>
                    <a:pt x="157063" y="566584"/>
                  </a:lnTo>
                  <a:lnTo>
                    <a:pt x="141437" y="570653"/>
                  </a:lnTo>
                  <a:lnTo>
                    <a:pt x="126023" y="572125"/>
                  </a:lnTo>
                  <a:close/>
                </a:path>
                <a:path extrusionOk="0" h="572135" w="740409">
                  <a:moveTo>
                    <a:pt x="684504" y="353633"/>
                  </a:moveTo>
                  <a:lnTo>
                    <a:pt x="586109" y="353633"/>
                  </a:lnTo>
                  <a:lnTo>
                    <a:pt x="587934" y="353553"/>
                  </a:lnTo>
                  <a:lnTo>
                    <a:pt x="596826" y="352385"/>
                  </a:lnTo>
                  <a:lnTo>
                    <a:pt x="651700" y="324827"/>
                  </a:lnTo>
                  <a:lnTo>
                    <a:pt x="691937" y="300978"/>
                  </a:lnTo>
                  <a:lnTo>
                    <a:pt x="695593" y="296958"/>
                  </a:lnTo>
                  <a:lnTo>
                    <a:pt x="695476" y="295335"/>
                  </a:lnTo>
                  <a:lnTo>
                    <a:pt x="694272" y="289451"/>
                  </a:lnTo>
                  <a:lnTo>
                    <a:pt x="677939" y="261436"/>
                  </a:lnTo>
                  <a:lnTo>
                    <a:pt x="676605" y="259204"/>
                  </a:lnTo>
                  <a:lnTo>
                    <a:pt x="669342" y="255049"/>
                  </a:lnTo>
                  <a:lnTo>
                    <a:pt x="732623" y="255049"/>
                  </a:lnTo>
                  <a:lnTo>
                    <a:pt x="733249" y="256979"/>
                  </a:lnTo>
                  <a:lnTo>
                    <a:pt x="737234" y="270995"/>
                  </a:lnTo>
                  <a:lnTo>
                    <a:pt x="739511" y="283138"/>
                  </a:lnTo>
                  <a:lnTo>
                    <a:pt x="740148" y="293682"/>
                  </a:lnTo>
                  <a:lnTo>
                    <a:pt x="739179" y="302743"/>
                  </a:lnTo>
                  <a:lnTo>
                    <a:pt x="735869" y="313814"/>
                  </a:lnTo>
                  <a:lnTo>
                    <a:pt x="730383" y="324213"/>
                  </a:lnTo>
                  <a:lnTo>
                    <a:pt x="722383" y="333296"/>
                  </a:lnTo>
                  <a:lnTo>
                    <a:pt x="711527" y="340422"/>
                  </a:lnTo>
                  <a:lnTo>
                    <a:pt x="684504" y="353633"/>
                  </a:lnTo>
                  <a:close/>
                </a:path>
              </a:pathLst>
            </a:custGeom>
            <a:solidFill>
              <a:srgbClr val="DAD9D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5" name="Google Shape;325;p20"/>
            <p:cNvSpPr/>
            <p:nvPr/>
          </p:nvSpPr>
          <p:spPr>
            <a:xfrm>
              <a:off x="11021897" y="2505485"/>
              <a:ext cx="785495" cy="382270"/>
            </a:xfrm>
            <a:custGeom>
              <a:rect b="b" l="l" r="r" t="t"/>
              <a:pathLst>
                <a:path extrusionOk="0" h="382269" w="785495">
                  <a:moveTo>
                    <a:pt x="1790" y="6633"/>
                  </a:moveTo>
                  <a:lnTo>
                    <a:pt x="2183" y="0"/>
                  </a:lnTo>
                  <a:lnTo>
                    <a:pt x="1790" y="6633"/>
                  </a:lnTo>
                  <a:close/>
                </a:path>
                <a:path extrusionOk="0" h="382269" w="785495">
                  <a:moveTo>
                    <a:pt x="1499" y="11532"/>
                  </a:moveTo>
                  <a:lnTo>
                    <a:pt x="1790" y="6633"/>
                  </a:lnTo>
                  <a:lnTo>
                    <a:pt x="1499" y="11532"/>
                  </a:lnTo>
                  <a:close/>
                </a:path>
                <a:path extrusionOk="0" h="382269" w="785495">
                  <a:moveTo>
                    <a:pt x="167644" y="382269"/>
                  </a:moveTo>
                  <a:lnTo>
                    <a:pt x="134520" y="351789"/>
                  </a:lnTo>
                  <a:lnTo>
                    <a:pt x="35704" y="147319"/>
                  </a:lnTo>
                  <a:lnTo>
                    <a:pt x="19533" y="111759"/>
                  </a:lnTo>
                  <a:lnTo>
                    <a:pt x="6707" y="74929"/>
                  </a:lnTo>
                  <a:lnTo>
                    <a:pt x="0" y="36829"/>
                  </a:lnTo>
                  <a:lnTo>
                    <a:pt x="1499" y="11532"/>
                  </a:lnTo>
                  <a:lnTo>
                    <a:pt x="2946" y="24129"/>
                  </a:lnTo>
                  <a:lnTo>
                    <a:pt x="5967" y="36829"/>
                  </a:lnTo>
                  <a:lnTo>
                    <a:pt x="21954" y="76199"/>
                  </a:lnTo>
                  <a:lnTo>
                    <a:pt x="45990" y="129539"/>
                  </a:lnTo>
                  <a:lnTo>
                    <a:pt x="91331" y="227329"/>
                  </a:lnTo>
                  <a:lnTo>
                    <a:pt x="112605" y="274319"/>
                  </a:lnTo>
                  <a:lnTo>
                    <a:pt x="129531" y="312419"/>
                  </a:lnTo>
                  <a:lnTo>
                    <a:pt x="158873" y="351789"/>
                  </a:lnTo>
                  <a:lnTo>
                    <a:pt x="171811" y="355599"/>
                  </a:lnTo>
                  <a:lnTo>
                    <a:pt x="247560" y="355599"/>
                  </a:lnTo>
                  <a:lnTo>
                    <a:pt x="214841" y="368299"/>
                  </a:lnTo>
                  <a:lnTo>
                    <a:pt x="199065" y="374649"/>
                  </a:lnTo>
                  <a:lnTo>
                    <a:pt x="183134" y="379729"/>
                  </a:lnTo>
                  <a:lnTo>
                    <a:pt x="167644" y="382269"/>
                  </a:lnTo>
                  <a:close/>
                </a:path>
                <a:path extrusionOk="0" h="382269" w="785495">
                  <a:moveTo>
                    <a:pt x="361698" y="99059"/>
                  </a:moveTo>
                  <a:lnTo>
                    <a:pt x="360174" y="99059"/>
                  </a:lnTo>
                  <a:lnTo>
                    <a:pt x="358368" y="96519"/>
                  </a:lnTo>
                  <a:lnTo>
                    <a:pt x="358368" y="95249"/>
                  </a:lnTo>
                  <a:lnTo>
                    <a:pt x="359898" y="93979"/>
                  </a:lnTo>
                  <a:lnTo>
                    <a:pt x="360807" y="92709"/>
                  </a:lnTo>
                  <a:lnTo>
                    <a:pt x="362337" y="92709"/>
                  </a:lnTo>
                  <a:lnTo>
                    <a:pt x="364138" y="93979"/>
                  </a:lnTo>
                  <a:lnTo>
                    <a:pt x="364138" y="96519"/>
                  </a:lnTo>
                  <a:lnTo>
                    <a:pt x="361698" y="99059"/>
                  </a:lnTo>
                  <a:close/>
                </a:path>
                <a:path extrusionOk="0" h="382269" w="785495">
                  <a:moveTo>
                    <a:pt x="247560" y="355599"/>
                  </a:moveTo>
                  <a:lnTo>
                    <a:pt x="185472" y="355599"/>
                  </a:lnTo>
                  <a:lnTo>
                    <a:pt x="199346" y="353059"/>
                  </a:lnTo>
                  <a:lnTo>
                    <a:pt x="212923" y="349249"/>
                  </a:lnTo>
                  <a:lnTo>
                    <a:pt x="236489" y="340359"/>
                  </a:lnTo>
                  <a:lnTo>
                    <a:pt x="274957" y="325119"/>
                  </a:lnTo>
                  <a:lnTo>
                    <a:pt x="324762" y="304799"/>
                  </a:lnTo>
                  <a:lnTo>
                    <a:pt x="382339" y="281939"/>
                  </a:lnTo>
                  <a:lnTo>
                    <a:pt x="444125" y="256539"/>
                  </a:lnTo>
                  <a:lnTo>
                    <a:pt x="506554" y="229869"/>
                  </a:lnTo>
                  <a:lnTo>
                    <a:pt x="662054" y="166369"/>
                  </a:lnTo>
                  <a:lnTo>
                    <a:pt x="707807" y="148589"/>
                  </a:lnTo>
                  <a:lnTo>
                    <a:pt x="755066" y="126999"/>
                  </a:lnTo>
                  <a:lnTo>
                    <a:pt x="785151" y="95249"/>
                  </a:lnTo>
                  <a:lnTo>
                    <a:pt x="784875" y="107949"/>
                  </a:lnTo>
                  <a:lnTo>
                    <a:pt x="560396" y="226059"/>
                  </a:lnTo>
                  <a:lnTo>
                    <a:pt x="498090" y="251459"/>
                  </a:lnTo>
                  <a:lnTo>
                    <a:pt x="320757" y="326389"/>
                  </a:lnTo>
                  <a:lnTo>
                    <a:pt x="273895" y="345439"/>
                  </a:lnTo>
                  <a:lnTo>
                    <a:pt x="247560" y="355599"/>
                  </a:lnTo>
                  <a:close/>
                </a:path>
                <a:path extrusionOk="0" h="382269" w="785495">
                  <a:moveTo>
                    <a:pt x="105442" y="207009"/>
                  </a:moveTo>
                  <a:lnTo>
                    <a:pt x="100717" y="207009"/>
                  </a:lnTo>
                  <a:lnTo>
                    <a:pt x="101712" y="194309"/>
                  </a:lnTo>
                  <a:lnTo>
                    <a:pt x="109873" y="190499"/>
                  </a:lnTo>
                  <a:lnTo>
                    <a:pt x="118765" y="189229"/>
                  </a:lnTo>
                  <a:lnTo>
                    <a:pt x="147901" y="189229"/>
                  </a:lnTo>
                  <a:lnTo>
                    <a:pt x="157256" y="185419"/>
                  </a:lnTo>
                  <a:lnTo>
                    <a:pt x="163974" y="180339"/>
                  </a:lnTo>
                  <a:lnTo>
                    <a:pt x="169515" y="175259"/>
                  </a:lnTo>
                  <a:lnTo>
                    <a:pt x="175000" y="168909"/>
                  </a:lnTo>
                  <a:lnTo>
                    <a:pt x="181547" y="163829"/>
                  </a:lnTo>
                  <a:lnTo>
                    <a:pt x="185886" y="161289"/>
                  </a:lnTo>
                  <a:lnTo>
                    <a:pt x="190562" y="161289"/>
                  </a:lnTo>
                  <a:lnTo>
                    <a:pt x="204277" y="160019"/>
                  </a:lnTo>
                  <a:lnTo>
                    <a:pt x="210164" y="157479"/>
                  </a:lnTo>
                  <a:lnTo>
                    <a:pt x="223192" y="149859"/>
                  </a:lnTo>
                  <a:lnTo>
                    <a:pt x="228667" y="149859"/>
                  </a:lnTo>
                  <a:lnTo>
                    <a:pt x="239998" y="146049"/>
                  </a:lnTo>
                  <a:lnTo>
                    <a:pt x="244631" y="143509"/>
                  </a:lnTo>
                  <a:lnTo>
                    <a:pt x="248933" y="139699"/>
                  </a:lnTo>
                  <a:lnTo>
                    <a:pt x="259847" y="129539"/>
                  </a:lnTo>
                  <a:lnTo>
                    <a:pt x="265535" y="125729"/>
                  </a:lnTo>
                  <a:lnTo>
                    <a:pt x="271761" y="121919"/>
                  </a:lnTo>
                  <a:lnTo>
                    <a:pt x="280291" y="118109"/>
                  </a:lnTo>
                  <a:lnTo>
                    <a:pt x="297910" y="115569"/>
                  </a:lnTo>
                  <a:lnTo>
                    <a:pt x="306412" y="111759"/>
                  </a:lnTo>
                  <a:lnTo>
                    <a:pt x="320603" y="104139"/>
                  </a:lnTo>
                  <a:lnTo>
                    <a:pt x="328014" y="100329"/>
                  </a:lnTo>
                  <a:lnTo>
                    <a:pt x="336185" y="99059"/>
                  </a:lnTo>
                  <a:lnTo>
                    <a:pt x="339220" y="99059"/>
                  </a:lnTo>
                  <a:lnTo>
                    <a:pt x="339208" y="104139"/>
                  </a:lnTo>
                  <a:lnTo>
                    <a:pt x="336185" y="104139"/>
                  </a:lnTo>
                  <a:lnTo>
                    <a:pt x="327625" y="105409"/>
                  </a:lnTo>
                  <a:lnTo>
                    <a:pt x="319838" y="109219"/>
                  </a:lnTo>
                  <a:lnTo>
                    <a:pt x="312360" y="114299"/>
                  </a:lnTo>
                  <a:lnTo>
                    <a:pt x="304722" y="118109"/>
                  </a:lnTo>
                  <a:lnTo>
                    <a:pt x="296713" y="120649"/>
                  </a:lnTo>
                  <a:lnTo>
                    <a:pt x="280217" y="123189"/>
                  </a:lnTo>
                  <a:lnTo>
                    <a:pt x="272388" y="126999"/>
                  </a:lnTo>
                  <a:lnTo>
                    <a:pt x="266359" y="130809"/>
                  </a:lnTo>
                  <a:lnTo>
                    <a:pt x="260806" y="135889"/>
                  </a:lnTo>
                  <a:lnTo>
                    <a:pt x="255422" y="139699"/>
                  </a:lnTo>
                  <a:lnTo>
                    <a:pt x="249897" y="144779"/>
                  </a:lnTo>
                  <a:lnTo>
                    <a:pt x="246856" y="147319"/>
                  </a:lnTo>
                  <a:lnTo>
                    <a:pt x="243666" y="149859"/>
                  </a:lnTo>
                  <a:lnTo>
                    <a:pt x="235475" y="153669"/>
                  </a:lnTo>
                  <a:lnTo>
                    <a:pt x="230848" y="153669"/>
                  </a:lnTo>
                  <a:lnTo>
                    <a:pt x="220580" y="156209"/>
                  </a:lnTo>
                  <a:lnTo>
                    <a:pt x="216432" y="160019"/>
                  </a:lnTo>
                  <a:lnTo>
                    <a:pt x="206029" y="165099"/>
                  </a:lnTo>
                  <a:lnTo>
                    <a:pt x="200947" y="165099"/>
                  </a:lnTo>
                  <a:lnTo>
                    <a:pt x="187606" y="166369"/>
                  </a:lnTo>
                  <a:lnTo>
                    <a:pt x="182352" y="167639"/>
                  </a:lnTo>
                  <a:lnTo>
                    <a:pt x="173780" y="176529"/>
                  </a:lnTo>
                  <a:lnTo>
                    <a:pt x="171046" y="181609"/>
                  </a:lnTo>
                  <a:lnTo>
                    <a:pt x="167543" y="184149"/>
                  </a:lnTo>
                  <a:lnTo>
                    <a:pt x="162087" y="187959"/>
                  </a:lnTo>
                  <a:lnTo>
                    <a:pt x="156047" y="191769"/>
                  </a:lnTo>
                  <a:lnTo>
                    <a:pt x="142804" y="194309"/>
                  </a:lnTo>
                  <a:lnTo>
                    <a:pt x="120981" y="194309"/>
                  </a:lnTo>
                  <a:lnTo>
                    <a:pt x="110585" y="196849"/>
                  </a:lnTo>
                  <a:lnTo>
                    <a:pt x="105676" y="204469"/>
                  </a:lnTo>
                  <a:lnTo>
                    <a:pt x="105442" y="207009"/>
                  </a:lnTo>
                  <a:close/>
                </a:path>
                <a:path extrusionOk="0" h="382269" w="785495">
                  <a:moveTo>
                    <a:pt x="286257" y="200659"/>
                  </a:moveTo>
                  <a:lnTo>
                    <a:pt x="282926" y="198119"/>
                  </a:lnTo>
                  <a:lnTo>
                    <a:pt x="285003" y="195579"/>
                  </a:lnTo>
                  <a:lnTo>
                    <a:pt x="289709" y="190499"/>
                  </a:lnTo>
                  <a:lnTo>
                    <a:pt x="321614" y="176529"/>
                  </a:lnTo>
                  <a:lnTo>
                    <a:pt x="329355" y="173989"/>
                  </a:lnTo>
                  <a:lnTo>
                    <a:pt x="336357" y="171449"/>
                  </a:lnTo>
                  <a:lnTo>
                    <a:pt x="341945" y="166369"/>
                  </a:lnTo>
                  <a:lnTo>
                    <a:pt x="347047" y="162559"/>
                  </a:lnTo>
                  <a:lnTo>
                    <a:pt x="352378" y="157479"/>
                  </a:lnTo>
                  <a:lnTo>
                    <a:pt x="358650" y="153669"/>
                  </a:lnTo>
                  <a:lnTo>
                    <a:pt x="373569" y="148589"/>
                  </a:lnTo>
                  <a:lnTo>
                    <a:pt x="381118" y="144779"/>
                  </a:lnTo>
                  <a:lnTo>
                    <a:pt x="388644" y="142239"/>
                  </a:lnTo>
                  <a:lnTo>
                    <a:pt x="391483" y="140969"/>
                  </a:lnTo>
                  <a:lnTo>
                    <a:pt x="392699" y="146049"/>
                  </a:lnTo>
                  <a:lnTo>
                    <a:pt x="389897" y="147319"/>
                  </a:lnTo>
                  <a:lnTo>
                    <a:pt x="374160" y="152399"/>
                  </a:lnTo>
                  <a:lnTo>
                    <a:pt x="366331" y="156209"/>
                  </a:lnTo>
                  <a:lnTo>
                    <a:pt x="358718" y="158749"/>
                  </a:lnTo>
                  <a:lnTo>
                    <a:pt x="353050" y="162559"/>
                  </a:lnTo>
                  <a:lnTo>
                    <a:pt x="348100" y="167639"/>
                  </a:lnTo>
                  <a:lnTo>
                    <a:pt x="343278" y="171449"/>
                  </a:lnTo>
                  <a:lnTo>
                    <a:pt x="330900" y="180339"/>
                  </a:lnTo>
                  <a:lnTo>
                    <a:pt x="322254" y="180339"/>
                  </a:lnTo>
                  <a:lnTo>
                    <a:pt x="314407" y="182879"/>
                  </a:lnTo>
                  <a:lnTo>
                    <a:pt x="307073" y="185419"/>
                  </a:lnTo>
                  <a:lnTo>
                    <a:pt x="300277" y="189229"/>
                  </a:lnTo>
                  <a:lnTo>
                    <a:pt x="294032" y="193039"/>
                  </a:lnTo>
                  <a:lnTo>
                    <a:pt x="288346" y="199389"/>
                  </a:lnTo>
                  <a:lnTo>
                    <a:pt x="286257" y="200659"/>
                  </a:lnTo>
                  <a:close/>
                </a:path>
                <a:path extrusionOk="0" h="382269" w="785495">
                  <a:moveTo>
                    <a:pt x="202203" y="242569"/>
                  </a:moveTo>
                  <a:lnTo>
                    <a:pt x="189371" y="242569"/>
                  </a:lnTo>
                  <a:lnTo>
                    <a:pt x="195228" y="241299"/>
                  </a:lnTo>
                  <a:lnTo>
                    <a:pt x="199676" y="236219"/>
                  </a:lnTo>
                  <a:lnTo>
                    <a:pt x="226110" y="204469"/>
                  </a:lnTo>
                  <a:lnTo>
                    <a:pt x="229177" y="207009"/>
                  </a:lnTo>
                  <a:lnTo>
                    <a:pt x="232409" y="208279"/>
                  </a:lnTo>
                  <a:lnTo>
                    <a:pt x="236675" y="210819"/>
                  </a:lnTo>
                  <a:lnTo>
                    <a:pt x="223332" y="210819"/>
                  </a:lnTo>
                  <a:lnTo>
                    <a:pt x="217698" y="212089"/>
                  </a:lnTo>
                  <a:lnTo>
                    <a:pt x="210754" y="215899"/>
                  </a:lnTo>
                  <a:lnTo>
                    <a:pt x="209507" y="226059"/>
                  </a:lnTo>
                  <a:lnTo>
                    <a:pt x="203214" y="241299"/>
                  </a:lnTo>
                  <a:lnTo>
                    <a:pt x="202203" y="242569"/>
                  </a:lnTo>
                  <a:close/>
                </a:path>
                <a:path extrusionOk="0" h="382269" w="785495">
                  <a:moveTo>
                    <a:pt x="257832" y="214629"/>
                  </a:moveTo>
                  <a:lnTo>
                    <a:pt x="245691" y="214629"/>
                  </a:lnTo>
                  <a:lnTo>
                    <a:pt x="252077" y="213359"/>
                  </a:lnTo>
                  <a:lnTo>
                    <a:pt x="256983" y="207009"/>
                  </a:lnTo>
                  <a:lnTo>
                    <a:pt x="263896" y="207009"/>
                  </a:lnTo>
                  <a:lnTo>
                    <a:pt x="268308" y="204469"/>
                  </a:lnTo>
                  <a:lnTo>
                    <a:pt x="275632" y="205739"/>
                  </a:lnTo>
                  <a:lnTo>
                    <a:pt x="274674" y="209549"/>
                  </a:lnTo>
                  <a:lnTo>
                    <a:pt x="261063" y="209549"/>
                  </a:lnTo>
                  <a:lnTo>
                    <a:pt x="258396" y="210819"/>
                  </a:lnTo>
                  <a:lnTo>
                    <a:pt x="259963" y="211278"/>
                  </a:lnTo>
                  <a:lnTo>
                    <a:pt x="257832" y="214629"/>
                  </a:lnTo>
                  <a:close/>
                </a:path>
                <a:path extrusionOk="0" h="382269" w="785495">
                  <a:moveTo>
                    <a:pt x="263896" y="207009"/>
                  </a:moveTo>
                  <a:lnTo>
                    <a:pt x="257413" y="207009"/>
                  </a:lnTo>
                  <a:lnTo>
                    <a:pt x="258722" y="205739"/>
                  </a:lnTo>
                  <a:lnTo>
                    <a:pt x="263896" y="207009"/>
                  </a:lnTo>
                  <a:close/>
                </a:path>
                <a:path extrusionOk="0" h="382269" w="785495">
                  <a:moveTo>
                    <a:pt x="259963" y="211278"/>
                  </a:moveTo>
                  <a:lnTo>
                    <a:pt x="258396" y="210819"/>
                  </a:lnTo>
                  <a:lnTo>
                    <a:pt x="261063" y="209549"/>
                  </a:lnTo>
                  <a:lnTo>
                    <a:pt x="259963" y="211278"/>
                  </a:lnTo>
                  <a:close/>
                </a:path>
                <a:path extrusionOk="0" h="382269" w="785495">
                  <a:moveTo>
                    <a:pt x="262734" y="212089"/>
                  </a:moveTo>
                  <a:lnTo>
                    <a:pt x="259963" y="211278"/>
                  </a:lnTo>
                  <a:lnTo>
                    <a:pt x="261063" y="209549"/>
                  </a:lnTo>
                  <a:lnTo>
                    <a:pt x="267140" y="209549"/>
                  </a:lnTo>
                  <a:lnTo>
                    <a:pt x="262734" y="212089"/>
                  </a:lnTo>
                  <a:close/>
                </a:path>
                <a:path extrusionOk="0" h="382269" w="785495">
                  <a:moveTo>
                    <a:pt x="274354" y="210819"/>
                  </a:moveTo>
                  <a:lnTo>
                    <a:pt x="267140" y="209549"/>
                  </a:lnTo>
                  <a:lnTo>
                    <a:pt x="274674" y="209549"/>
                  </a:lnTo>
                  <a:lnTo>
                    <a:pt x="274354" y="210819"/>
                  </a:lnTo>
                  <a:close/>
                </a:path>
                <a:path extrusionOk="0" h="382269" w="785495">
                  <a:moveTo>
                    <a:pt x="244687" y="219709"/>
                  </a:moveTo>
                  <a:lnTo>
                    <a:pt x="237866" y="218439"/>
                  </a:lnTo>
                  <a:lnTo>
                    <a:pt x="233003" y="214629"/>
                  </a:lnTo>
                  <a:lnTo>
                    <a:pt x="228296" y="212089"/>
                  </a:lnTo>
                  <a:lnTo>
                    <a:pt x="223332" y="210819"/>
                  </a:lnTo>
                  <a:lnTo>
                    <a:pt x="236675" y="210819"/>
                  </a:lnTo>
                  <a:lnTo>
                    <a:pt x="238808" y="212089"/>
                  </a:lnTo>
                  <a:lnTo>
                    <a:pt x="245691" y="214629"/>
                  </a:lnTo>
                  <a:lnTo>
                    <a:pt x="257832" y="214629"/>
                  </a:lnTo>
                  <a:lnTo>
                    <a:pt x="257024" y="215899"/>
                  </a:lnTo>
                  <a:lnTo>
                    <a:pt x="251319" y="218439"/>
                  </a:lnTo>
                  <a:lnTo>
                    <a:pt x="244687" y="219709"/>
                  </a:lnTo>
                  <a:close/>
                </a:path>
                <a:path extrusionOk="0" h="382269" w="785495">
                  <a:moveTo>
                    <a:pt x="385203" y="234949"/>
                  </a:moveTo>
                  <a:lnTo>
                    <a:pt x="381227" y="234949"/>
                  </a:lnTo>
                  <a:lnTo>
                    <a:pt x="380145" y="233679"/>
                  </a:lnTo>
                  <a:lnTo>
                    <a:pt x="380145" y="231139"/>
                  </a:lnTo>
                  <a:lnTo>
                    <a:pt x="381233" y="229869"/>
                  </a:lnTo>
                  <a:lnTo>
                    <a:pt x="384226" y="229869"/>
                  </a:lnTo>
                  <a:lnTo>
                    <a:pt x="384705" y="228599"/>
                  </a:lnTo>
                  <a:lnTo>
                    <a:pt x="385633" y="227329"/>
                  </a:lnTo>
                  <a:lnTo>
                    <a:pt x="386948" y="227329"/>
                  </a:lnTo>
                  <a:lnTo>
                    <a:pt x="389160" y="228599"/>
                  </a:lnTo>
                  <a:lnTo>
                    <a:pt x="389707" y="229869"/>
                  </a:lnTo>
                  <a:lnTo>
                    <a:pt x="387409" y="233679"/>
                  </a:lnTo>
                  <a:lnTo>
                    <a:pt x="385203" y="234949"/>
                  </a:lnTo>
                  <a:close/>
                </a:path>
                <a:path extrusionOk="0" h="382269" w="785495">
                  <a:moveTo>
                    <a:pt x="143203" y="252729"/>
                  </a:moveTo>
                  <a:lnTo>
                    <a:pt x="138643" y="251459"/>
                  </a:lnTo>
                  <a:lnTo>
                    <a:pt x="139700" y="248919"/>
                  </a:lnTo>
                  <a:lnTo>
                    <a:pt x="143550" y="242569"/>
                  </a:lnTo>
                  <a:lnTo>
                    <a:pt x="149170" y="238759"/>
                  </a:lnTo>
                  <a:lnTo>
                    <a:pt x="155993" y="236219"/>
                  </a:lnTo>
                  <a:lnTo>
                    <a:pt x="163451" y="236219"/>
                  </a:lnTo>
                  <a:lnTo>
                    <a:pt x="169872" y="237489"/>
                  </a:lnTo>
                  <a:lnTo>
                    <a:pt x="175593" y="241299"/>
                  </a:lnTo>
                  <a:lnTo>
                    <a:pt x="152173" y="241299"/>
                  </a:lnTo>
                  <a:lnTo>
                    <a:pt x="144248" y="250189"/>
                  </a:lnTo>
                  <a:lnTo>
                    <a:pt x="143203" y="252729"/>
                  </a:lnTo>
                  <a:close/>
                </a:path>
                <a:path extrusionOk="0" h="382269" w="785495">
                  <a:moveTo>
                    <a:pt x="197143" y="248919"/>
                  </a:moveTo>
                  <a:lnTo>
                    <a:pt x="187158" y="247649"/>
                  </a:lnTo>
                  <a:lnTo>
                    <a:pt x="176081" y="245109"/>
                  </a:lnTo>
                  <a:lnTo>
                    <a:pt x="163601" y="241299"/>
                  </a:lnTo>
                  <a:lnTo>
                    <a:pt x="175593" y="241299"/>
                  </a:lnTo>
                  <a:lnTo>
                    <a:pt x="181861" y="242569"/>
                  </a:lnTo>
                  <a:lnTo>
                    <a:pt x="202203" y="242569"/>
                  </a:lnTo>
                  <a:lnTo>
                    <a:pt x="197143" y="248919"/>
                  </a:lnTo>
                  <a:close/>
                </a:path>
                <a:path extrusionOk="0" h="382269" w="785495">
                  <a:moveTo>
                    <a:pt x="339487" y="252729"/>
                  </a:moveTo>
                  <a:lnTo>
                    <a:pt x="327801" y="252729"/>
                  </a:lnTo>
                  <a:lnTo>
                    <a:pt x="336298" y="250189"/>
                  </a:lnTo>
                  <a:lnTo>
                    <a:pt x="344191" y="243839"/>
                  </a:lnTo>
                  <a:lnTo>
                    <a:pt x="346416" y="242569"/>
                  </a:lnTo>
                  <a:lnTo>
                    <a:pt x="349759" y="245109"/>
                  </a:lnTo>
                  <a:lnTo>
                    <a:pt x="347528" y="247649"/>
                  </a:lnTo>
                  <a:lnTo>
                    <a:pt x="339487" y="252729"/>
                  </a:lnTo>
                  <a:close/>
                </a:path>
                <a:path extrusionOk="0" h="382269" w="785495">
                  <a:moveTo>
                    <a:pt x="265001" y="284479"/>
                  </a:moveTo>
                  <a:lnTo>
                    <a:pt x="253612" y="284479"/>
                  </a:lnTo>
                  <a:lnTo>
                    <a:pt x="261014" y="281939"/>
                  </a:lnTo>
                  <a:lnTo>
                    <a:pt x="268136" y="274319"/>
                  </a:lnTo>
                  <a:lnTo>
                    <a:pt x="272272" y="264159"/>
                  </a:lnTo>
                  <a:lnTo>
                    <a:pt x="276875" y="255269"/>
                  </a:lnTo>
                  <a:lnTo>
                    <a:pt x="285397" y="247649"/>
                  </a:lnTo>
                  <a:lnTo>
                    <a:pt x="291471" y="246379"/>
                  </a:lnTo>
                  <a:lnTo>
                    <a:pt x="309466" y="250189"/>
                  </a:lnTo>
                  <a:lnTo>
                    <a:pt x="314143" y="251459"/>
                  </a:lnTo>
                  <a:lnTo>
                    <a:pt x="296133" y="251459"/>
                  </a:lnTo>
                  <a:lnTo>
                    <a:pt x="288865" y="252729"/>
                  </a:lnTo>
                  <a:lnTo>
                    <a:pt x="282678" y="255269"/>
                  </a:lnTo>
                  <a:lnTo>
                    <a:pt x="277949" y="261619"/>
                  </a:lnTo>
                  <a:lnTo>
                    <a:pt x="275178" y="267969"/>
                  </a:lnTo>
                  <a:lnTo>
                    <a:pt x="273844" y="274319"/>
                  </a:lnTo>
                  <a:lnTo>
                    <a:pt x="270041" y="280669"/>
                  </a:lnTo>
                  <a:lnTo>
                    <a:pt x="265001" y="284479"/>
                  </a:lnTo>
                  <a:close/>
                </a:path>
                <a:path extrusionOk="0" h="382269" w="785495">
                  <a:moveTo>
                    <a:pt x="326894" y="256539"/>
                  </a:moveTo>
                  <a:lnTo>
                    <a:pt x="315774" y="256539"/>
                  </a:lnTo>
                  <a:lnTo>
                    <a:pt x="304108" y="253999"/>
                  </a:lnTo>
                  <a:lnTo>
                    <a:pt x="296133" y="251459"/>
                  </a:lnTo>
                  <a:lnTo>
                    <a:pt x="314143" y="251459"/>
                  </a:lnTo>
                  <a:lnTo>
                    <a:pt x="318819" y="252729"/>
                  </a:lnTo>
                  <a:lnTo>
                    <a:pt x="339487" y="252729"/>
                  </a:lnTo>
                  <a:lnTo>
                    <a:pt x="337476" y="253999"/>
                  </a:lnTo>
                  <a:lnTo>
                    <a:pt x="326894" y="256539"/>
                  </a:lnTo>
                  <a:close/>
                </a:path>
                <a:path extrusionOk="0" h="382269" w="785495">
                  <a:moveTo>
                    <a:pt x="182285" y="328929"/>
                  </a:moveTo>
                  <a:lnTo>
                    <a:pt x="207233" y="289559"/>
                  </a:lnTo>
                  <a:lnTo>
                    <a:pt x="221852" y="283209"/>
                  </a:lnTo>
                  <a:lnTo>
                    <a:pt x="237505" y="283209"/>
                  </a:lnTo>
                  <a:lnTo>
                    <a:pt x="245635" y="284479"/>
                  </a:lnTo>
                  <a:lnTo>
                    <a:pt x="265001" y="284479"/>
                  </a:lnTo>
                  <a:lnTo>
                    <a:pt x="261641" y="287019"/>
                  </a:lnTo>
                  <a:lnTo>
                    <a:pt x="256560" y="288289"/>
                  </a:lnTo>
                  <a:lnTo>
                    <a:pt x="223029" y="288289"/>
                  </a:lnTo>
                  <a:lnTo>
                    <a:pt x="216552" y="290829"/>
                  </a:lnTo>
                  <a:lnTo>
                    <a:pt x="186993" y="316229"/>
                  </a:lnTo>
                  <a:lnTo>
                    <a:pt x="186279" y="325119"/>
                  </a:lnTo>
                  <a:lnTo>
                    <a:pt x="186832" y="327659"/>
                  </a:lnTo>
                  <a:lnTo>
                    <a:pt x="182285" y="328929"/>
                  </a:lnTo>
                  <a:close/>
                </a:path>
                <a:path extrusionOk="0" h="382269" w="785495">
                  <a:moveTo>
                    <a:pt x="251478" y="289559"/>
                  </a:moveTo>
                  <a:lnTo>
                    <a:pt x="240498" y="288289"/>
                  </a:lnTo>
                  <a:lnTo>
                    <a:pt x="256560" y="288289"/>
                  </a:lnTo>
                  <a:lnTo>
                    <a:pt x="251478" y="289559"/>
                  </a:lnTo>
                  <a:close/>
                </a:path>
              </a:pathLst>
            </a:custGeom>
            <a:solidFill>
              <a:srgbClr val="456B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26" name="Google Shape;326;p20"/>
            <p:cNvPicPr preferRelativeResize="0"/>
            <p:nvPr/>
          </p:nvPicPr>
          <p:blipFill rotWithShape="1">
            <a:blip r:embed="rId5">
              <a:alphaModFix/>
            </a:blip>
            <a:srcRect b="0" l="0" r="0" t="0"/>
            <a:stretch/>
          </p:blipFill>
          <p:spPr>
            <a:xfrm>
              <a:off x="11487715" y="2318349"/>
              <a:ext cx="179050" cy="200181"/>
            </a:xfrm>
            <a:prstGeom prst="rect">
              <a:avLst/>
            </a:prstGeom>
            <a:noFill/>
            <a:ln>
              <a:noFill/>
            </a:ln>
          </p:spPr>
        </p:pic>
      </p:grpSp>
      <p:grpSp>
        <p:nvGrpSpPr>
          <p:cNvPr id="327" name="Google Shape;327;p20"/>
          <p:cNvGrpSpPr/>
          <p:nvPr/>
        </p:nvGrpSpPr>
        <p:grpSpPr>
          <a:xfrm>
            <a:off x="14366648" y="2326219"/>
            <a:ext cx="885825" cy="466724"/>
            <a:chOff x="14366648" y="2326219"/>
            <a:chExt cx="885825" cy="466724"/>
          </a:xfrm>
        </p:grpSpPr>
        <p:sp>
          <p:nvSpPr>
            <p:cNvPr id="328" name="Google Shape;328;p20"/>
            <p:cNvSpPr/>
            <p:nvPr/>
          </p:nvSpPr>
          <p:spPr>
            <a:xfrm>
              <a:off x="14946996" y="2326219"/>
              <a:ext cx="96520" cy="52705"/>
            </a:xfrm>
            <a:custGeom>
              <a:rect b="b" l="l" r="r" t="t"/>
              <a:pathLst>
                <a:path extrusionOk="0" h="52705" w="96519">
                  <a:moveTo>
                    <a:pt x="76462" y="52472"/>
                  </a:moveTo>
                  <a:lnTo>
                    <a:pt x="19803" y="52472"/>
                  </a:lnTo>
                  <a:lnTo>
                    <a:pt x="12094" y="50909"/>
                  </a:lnTo>
                  <a:lnTo>
                    <a:pt x="5800" y="46648"/>
                  </a:lnTo>
                  <a:lnTo>
                    <a:pt x="1556" y="40327"/>
                  </a:lnTo>
                  <a:lnTo>
                    <a:pt x="0" y="32587"/>
                  </a:lnTo>
                  <a:lnTo>
                    <a:pt x="0" y="19884"/>
                  </a:lnTo>
                  <a:lnTo>
                    <a:pt x="1556" y="12144"/>
                  </a:lnTo>
                  <a:lnTo>
                    <a:pt x="5800" y="5823"/>
                  </a:lnTo>
                  <a:lnTo>
                    <a:pt x="12094" y="1562"/>
                  </a:lnTo>
                  <a:lnTo>
                    <a:pt x="19803" y="0"/>
                  </a:lnTo>
                  <a:lnTo>
                    <a:pt x="76462" y="0"/>
                  </a:lnTo>
                  <a:lnTo>
                    <a:pt x="84171" y="1562"/>
                  </a:lnTo>
                  <a:lnTo>
                    <a:pt x="90466" y="5823"/>
                  </a:lnTo>
                  <a:lnTo>
                    <a:pt x="94710" y="12144"/>
                  </a:lnTo>
                  <a:lnTo>
                    <a:pt x="96266" y="19884"/>
                  </a:lnTo>
                  <a:lnTo>
                    <a:pt x="96266" y="32587"/>
                  </a:lnTo>
                  <a:lnTo>
                    <a:pt x="94710" y="40327"/>
                  </a:lnTo>
                  <a:lnTo>
                    <a:pt x="90466" y="46648"/>
                  </a:lnTo>
                  <a:lnTo>
                    <a:pt x="84171" y="50909"/>
                  </a:lnTo>
                  <a:lnTo>
                    <a:pt x="76462" y="52472"/>
                  </a:lnTo>
                  <a:close/>
                </a:path>
              </a:pathLst>
            </a:custGeom>
            <a:solidFill>
              <a:srgbClr val="C1262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9" name="Google Shape;329;p20"/>
            <p:cNvSpPr/>
            <p:nvPr/>
          </p:nvSpPr>
          <p:spPr>
            <a:xfrm>
              <a:off x="14366648" y="2520918"/>
              <a:ext cx="885825" cy="199390"/>
            </a:xfrm>
            <a:custGeom>
              <a:rect b="b" l="l" r="r" t="t"/>
              <a:pathLst>
                <a:path extrusionOk="0" h="199389" w="885825">
                  <a:moveTo>
                    <a:pt x="865846" y="198841"/>
                  </a:moveTo>
                  <a:lnTo>
                    <a:pt x="19803" y="198841"/>
                  </a:lnTo>
                  <a:lnTo>
                    <a:pt x="12094" y="197278"/>
                  </a:lnTo>
                  <a:lnTo>
                    <a:pt x="5800" y="193017"/>
                  </a:lnTo>
                  <a:lnTo>
                    <a:pt x="1556" y="186697"/>
                  </a:lnTo>
                  <a:lnTo>
                    <a:pt x="0" y="178957"/>
                  </a:lnTo>
                  <a:lnTo>
                    <a:pt x="0" y="19884"/>
                  </a:lnTo>
                  <a:lnTo>
                    <a:pt x="1556" y="12144"/>
                  </a:lnTo>
                  <a:lnTo>
                    <a:pt x="5800" y="5823"/>
                  </a:lnTo>
                  <a:lnTo>
                    <a:pt x="12094" y="1562"/>
                  </a:lnTo>
                  <a:lnTo>
                    <a:pt x="19803" y="0"/>
                  </a:lnTo>
                  <a:lnTo>
                    <a:pt x="865846" y="0"/>
                  </a:lnTo>
                  <a:lnTo>
                    <a:pt x="873554" y="1562"/>
                  </a:lnTo>
                  <a:lnTo>
                    <a:pt x="879849" y="5823"/>
                  </a:lnTo>
                  <a:lnTo>
                    <a:pt x="884093" y="12144"/>
                  </a:lnTo>
                  <a:lnTo>
                    <a:pt x="885649" y="19884"/>
                  </a:lnTo>
                  <a:lnTo>
                    <a:pt x="885649" y="178957"/>
                  </a:lnTo>
                  <a:lnTo>
                    <a:pt x="884093" y="186697"/>
                  </a:lnTo>
                  <a:lnTo>
                    <a:pt x="879849" y="193017"/>
                  </a:lnTo>
                  <a:lnTo>
                    <a:pt x="873554" y="197278"/>
                  </a:lnTo>
                  <a:lnTo>
                    <a:pt x="865846" y="198841"/>
                  </a:lnTo>
                  <a:close/>
                </a:path>
              </a:pathLst>
            </a:custGeom>
            <a:solidFill>
              <a:srgbClr val="A7E1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30" name="Google Shape;330;p20"/>
            <p:cNvSpPr/>
            <p:nvPr/>
          </p:nvSpPr>
          <p:spPr>
            <a:xfrm>
              <a:off x="14366648" y="2572009"/>
              <a:ext cx="885825" cy="44450"/>
            </a:xfrm>
            <a:custGeom>
              <a:rect b="b" l="l" r="r" t="t"/>
              <a:pathLst>
                <a:path extrusionOk="0" h="44450" w="885825">
                  <a:moveTo>
                    <a:pt x="876783" y="44186"/>
                  </a:moveTo>
                  <a:lnTo>
                    <a:pt x="8866" y="44186"/>
                  </a:lnTo>
                  <a:lnTo>
                    <a:pt x="0" y="42208"/>
                  </a:lnTo>
                  <a:lnTo>
                    <a:pt x="0" y="1977"/>
                  </a:lnTo>
                  <a:lnTo>
                    <a:pt x="8866" y="0"/>
                  </a:lnTo>
                  <a:lnTo>
                    <a:pt x="876783" y="0"/>
                  </a:lnTo>
                  <a:lnTo>
                    <a:pt x="885649" y="1978"/>
                  </a:lnTo>
                  <a:lnTo>
                    <a:pt x="885649" y="39768"/>
                  </a:lnTo>
                  <a:lnTo>
                    <a:pt x="885649" y="42209"/>
                  </a:lnTo>
                  <a:lnTo>
                    <a:pt x="876783" y="44186"/>
                  </a:lnTo>
                  <a:close/>
                </a:path>
              </a:pathLst>
            </a:custGeom>
            <a:solidFill>
              <a:srgbClr val="FF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31" name="Google Shape;331;p20"/>
            <p:cNvSpPr/>
            <p:nvPr/>
          </p:nvSpPr>
          <p:spPr>
            <a:xfrm>
              <a:off x="14366648" y="2364882"/>
              <a:ext cx="788035" cy="199390"/>
            </a:xfrm>
            <a:custGeom>
              <a:rect b="b" l="l" r="r" t="t"/>
              <a:pathLst>
                <a:path extrusionOk="0" h="199389" w="788034">
                  <a:moveTo>
                    <a:pt x="770387" y="198841"/>
                  </a:moveTo>
                  <a:lnTo>
                    <a:pt x="17620" y="198841"/>
                  </a:lnTo>
                  <a:lnTo>
                    <a:pt x="10761" y="197278"/>
                  </a:lnTo>
                  <a:lnTo>
                    <a:pt x="5160" y="193017"/>
                  </a:lnTo>
                  <a:lnTo>
                    <a:pt x="1384" y="186697"/>
                  </a:lnTo>
                  <a:lnTo>
                    <a:pt x="0" y="178957"/>
                  </a:lnTo>
                  <a:lnTo>
                    <a:pt x="0" y="19884"/>
                  </a:lnTo>
                  <a:lnTo>
                    <a:pt x="1384" y="12144"/>
                  </a:lnTo>
                  <a:lnTo>
                    <a:pt x="5160" y="5823"/>
                  </a:lnTo>
                  <a:lnTo>
                    <a:pt x="10761" y="1562"/>
                  </a:lnTo>
                  <a:lnTo>
                    <a:pt x="17620" y="0"/>
                  </a:lnTo>
                  <a:lnTo>
                    <a:pt x="704376" y="0"/>
                  </a:lnTo>
                  <a:lnTo>
                    <a:pt x="711235" y="1562"/>
                  </a:lnTo>
                  <a:lnTo>
                    <a:pt x="716836" y="5823"/>
                  </a:lnTo>
                  <a:lnTo>
                    <a:pt x="720612" y="12144"/>
                  </a:lnTo>
                  <a:lnTo>
                    <a:pt x="721997" y="19884"/>
                  </a:lnTo>
                  <a:lnTo>
                    <a:pt x="788008" y="178957"/>
                  </a:lnTo>
                  <a:lnTo>
                    <a:pt x="786623" y="186697"/>
                  </a:lnTo>
                  <a:lnTo>
                    <a:pt x="782847" y="193017"/>
                  </a:lnTo>
                  <a:lnTo>
                    <a:pt x="777246" y="197278"/>
                  </a:lnTo>
                  <a:lnTo>
                    <a:pt x="770387" y="198841"/>
                  </a:lnTo>
                  <a:close/>
                </a:path>
              </a:pathLst>
            </a:custGeom>
            <a:solidFill>
              <a:srgbClr val="A7E1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32" name="Google Shape;332;p20"/>
            <p:cNvPicPr preferRelativeResize="0"/>
            <p:nvPr/>
          </p:nvPicPr>
          <p:blipFill rotWithShape="1">
            <a:blip r:embed="rId6">
              <a:alphaModFix/>
            </a:blip>
            <a:srcRect b="0" l="0" r="0" t="0"/>
            <a:stretch/>
          </p:blipFill>
          <p:spPr>
            <a:xfrm>
              <a:off x="14946996" y="2381452"/>
              <a:ext cx="164202" cy="140845"/>
            </a:xfrm>
            <a:prstGeom prst="rect">
              <a:avLst/>
            </a:prstGeom>
            <a:noFill/>
            <a:ln>
              <a:noFill/>
            </a:ln>
          </p:spPr>
        </p:pic>
        <p:pic>
          <p:nvPicPr>
            <p:cNvPr id="333" name="Google Shape;333;p20"/>
            <p:cNvPicPr preferRelativeResize="0"/>
            <p:nvPr/>
          </p:nvPicPr>
          <p:blipFill rotWithShape="1">
            <a:blip r:embed="rId7">
              <a:alphaModFix/>
            </a:blip>
            <a:srcRect b="0" l="0" r="0" t="0"/>
            <a:stretch/>
          </p:blipFill>
          <p:spPr>
            <a:xfrm>
              <a:off x="14405155" y="2631385"/>
              <a:ext cx="160902" cy="161558"/>
            </a:xfrm>
            <a:prstGeom prst="rect">
              <a:avLst/>
            </a:prstGeom>
            <a:noFill/>
            <a:ln>
              <a:noFill/>
            </a:ln>
          </p:spPr>
        </p:pic>
        <p:pic>
          <p:nvPicPr>
            <p:cNvPr id="334" name="Google Shape;334;p20"/>
            <p:cNvPicPr preferRelativeResize="0"/>
            <p:nvPr/>
          </p:nvPicPr>
          <p:blipFill rotWithShape="1">
            <a:blip r:embed="rId8">
              <a:alphaModFix/>
            </a:blip>
            <a:srcRect b="0" l="0" r="0" t="0"/>
            <a:stretch/>
          </p:blipFill>
          <p:spPr>
            <a:xfrm>
              <a:off x="15033636" y="2631385"/>
              <a:ext cx="160902" cy="161558"/>
            </a:xfrm>
            <a:prstGeom prst="rect">
              <a:avLst/>
            </a:prstGeom>
            <a:noFill/>
            <a:ln>
              <a:noFill/>
            </a:ln>
          </p:spPr>
        </p:pic>
        <p:sp>
          <p:nvSpPr>
            <p:cNvPr id="335" name="Google Shape;335;p20"/>
            <p:cNvSpPr/>
            <p:nvPr/>
          </p:nvSpPr>
          <p:spPr>
            <a:xfrm>
              <a:off x="14529612" y="2396654"/>
              <a:ext cx="156845" cy="157480"/>
            </a:xfrm>
            <a:custGeom>
              <a:rect b="b" l="l" r="r" t="t"/>
              <a:pathLst>
                <a:path extrusionOk="0" h="157480" w="156844">
                  <a:moveTo>
                    <a:pt x="156768" y="56603"/>
                  </a:moveTo>
                  <a:lnTo>
                    <a:pt x="100380" y="56603"/>
                  </a:lnTo>
                  <a:lnTo>
                    <a:pt x="100380" y="0"/>
                  </a:lnTo>
                  <a:lnTo>
                    <a:pt x="56375" y="0"/>
                  </a:lnTo>
                  <a:lnTo>
                    <a:pt x="56375" y="56603"/>
                  </a:lnTo>
                  <a:lnTo>
                    <a:pt x="0" y="56603"/>
                  </a:lnTo>
                  <a:lnTo>
                    <a:pt x="0" y="100799"/>
                  </a:lnTo>
                  <a:lnTo>
                    <a:pt x="56375" y="100799"/>
                  </a:lnTo>
                  <a:lnTo>
                    <a:pt x="56375" y="157403"/>
                  </a:lnTo>
                  <a:lnTo>
                    <a:pt x="100380" y="157403"/>
                  </a:lnTo>
                  <a:lnTo>
                    <a:pt x="100380" y="100799"/>
                  </a:lnTo>
                  <a:lnTo>
                    <a:pt x="156768" y="100799"/>
                  </a:lnTo>
                  <a:lnTo>
                    <a:pt x="156768" y="56603"/>
                  </a:lnTo>
                  <a:close/>
                </a:path>
              </a:pathLst>
            </a:custGeom>
            <a:solidFill>
              <a:srgbClr val="FF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36" name="Google Shape;336;p20"/>
          <p:cNvSpPr txBox="1"/>
          <p:nvPr/>
        </p:nvSpPr>
        <p:spPr>
          <a:xfrm>
            <a:off x="8303572" y="2386051"/>
            <a:ext cx="2061845" cy="37719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300">
                <a:solidFill>
                  <a:srgbClr val="345D66"/>
                </a:solidFill>
                <a:latin typeface="Trebuchet MS"/>
                <a:ea typeface="Trebuchet MS"/>
                <a:cs typeface="Trebuchet MS"/>
                <a:sym typeface="Trebuchet MS"/>
              </a:rPr>
              <a:t>EAP Counseling</a:t>
            </a:r>
            <a:endParaRPr sz="2300">
              <a:latin typeface="Trebuchet MS"/>
              <a:ea typeface="Trebuchet MS"/>
              <a:cs typeface="Trebuchet MS"/>
              <a:sym typeface="Trebuchet MS"/>
            </a:endParaRPr>
          </a:p>
        </p:txBody>
      </p:sp>
      <p:sp>
        <p:nvSpPr>
          <p:cNvPr id="337" name="Google Shape;337;p20"/>
          <p:cNvSpPr txBox="1"/>
          <p:nvPr/>
        </p:nvSpPr>
        <p:spPr>
          <a:xfrm>
            <a:off x="506443" y="2144374"/>
            <a:ext cx="2910840" cy="1525905"/>
          </a:xfrm>
          <a:prstGeom prst="rect">
            <a:avLst/>
          </a:prstGeom>
          <a:noFill/>
          <a:ln>
            <a:noFill/>
          </a:ln>
        </p:spPr>
        <p:txBody>
          <a:bodyPr anchorCtr="0" anchor="t" bIns="0" lIns="0" spcFirstLastPara="1" rIns="0" wrap="square" tIns="12700">
            <a:spAutoFit/>
          </a:bodyPr>
          <a:lstStyle/>
          <a:p>
            <a:pPr indent="0" lvl="0" marL="492759" marR="469265" rtl="0" algn="l">
              <a:lnSpc>
                <a:spcPct val="106000"/>
              </a:lnSpc>
              <a:spcBef>
                <a:spcPts val="0"/>
              </a:spcBef>
              <a:spcAft>
                <a:spcPts val="0"/>
              </a:spcAft>
              <a:buNone/>
            </a:pPr>
            <a:r>
              <a:rPr lang="en-US" sz="2300">
                <a:solidFill>
                  <a:srgbClr val="345D66"/>
                </a:solidFill>
                <a:latin typeface="Trebuchet MS"/>
                <a:ea typeface="Trebuchet MS"/>
                <a:cs typeface="Trebuchet MS"/>
                <a:sym typeface="Trebuchet MS"/>
              </a:rPr>
              <a:t>Text with Tess (906) 208-4204</a:t>
            </a:r>
            <a:endParaRPr sz="2300">
              <a:latin typeface="Trebuchet MS"/>
              <a:ea typeface="Trebuchet MS"/>
              <a:cs typeface="Trebuchet MS"/>
              <a:sym typeface="Trebuchet MS"/>
            </a:endParaRPr>
          </a:p>
          <a:p>
            <a:pPr indent="0" lvl="0" marL="12700" marR="5080" rtl="0" algn="l">
              <a:lnSpc>
                <a:spcPct val="105500"/>
              </a:lnSpc>
              <a:spcBef>
                <a:spcPts val="1910"/>
              </a:spcBef>
              <a:spcAft>
                <a:spcPts val="0"/>
              </a:spcAft>
              <a:buNone/>
            </a:pPr>
            <a:r>
              <a:rPr i="1" lang="en-US" sz="1600">
                <a:solidFill>
                  <a:srgbClr val="345D66"/>
                </a:solidFill>
                <a:latin typeface="Trebuchet MS"/>
                <a:ea typeface="Trebuchet MS"/>
                <a:cs typeface="Trebuchet MS"/>
                <a:sym typeface="Trebuchet MS"/>
              </a:rPr>
              <a:t>Tess delivers emotional support 24/7 wherever you are</a:t>
            </a:r>
            <a:endParaRPr sz="1600">
              <a:latin typeface="Trebuchet MS"/>
              <a:ea typeface="Trebuchet MS"/>
              <a:cs typeface="Trebuchet MS"/>
              <a:sym typeface="Trebuchet MS"/>
            </a:endParaRPr>
          </a:p>
        </p:txBody>
      </p:sp>
      <p:sp>
        <p:nvSpPr>
          <p:cNvPr id="338" name="Google Shape;338;p20"/>
          <p:cNvSpPr txBox="1"/>
          <p:nvPr/>
        </p:nvSpPr>
        <p:spPr>
          <a:xfrm>
            <a:off x="11267868" y="1949290"/>
            <a:ext cx="2327910" cy="1707514"/>
          </a:xfrm>
          <a:prstGeom prst="rect">
            <a:avLst/>
          </a:prstGeom>
          <a:noFill/>
          <a:ln>
            <a:noFill/>
          </a:ln>
        </p:spPr>
        <p:txBody>
          <a:bodyPr anchorCtr="0" anchor="t" bIns="0" lIns="0" spcFirstLastPara="1" rIns="0" wrap="square" tIns="12700">
            <a:spAutoFit/>
          </a:bodyPr>
          <a:lstStyle/>
          <a:p>
            <a:pPr indent="0" lvl="0" marL="762000" marR="5080" rtl="0" algn="l">
              <a:lnSpc>
                <a:spcPct val="106000"/>
              </a:lnSpc>
              <a:spcBef>
                <a:spcPts val="0"/>
              </a:spcBef>
              <a:spcAft>
                <a:spcPts val="0"/>
              </a:spcAft>
              <a:buNone/>
            </a:pPr>
            <a:r>
              <a:rPr lang="en-US" sz="2300">
                <a:solidFill>
                  <a:srgbClr val="345D66"/>
                </a:solidFill>
                <a:latin typeface="Trebuchet MS"/>
                <a:ea typeface="Trebuchet MS"/>
                <a:cs typeface="Trebuchet MS"/>
                <a:sym typeface="Trebuchet MS"/>
              </a:rPr>
              <a:t>Access your Medical Insurance</a:t>
            </a:r>
            <a:endParaRPr sz="2300">
              <a:latin typeface="Trebuchet MS"/>
              <a:ea typeface="Trebuchet MS"/>
              <a:cs typeface="Trebuchet MS"/>
              <a:sym typeface="Trebuchet MS"/>
            </a:endParaRPr>
          </a:p>
          <a:p>
            <a:pPr indent="0" lvl="0" marL="12700" marR="180975" rtl="0" algn="l">
              <a:lnSpc>
                <a:spcPct val="105500"/>
              </a:lnSpc>
              <a:spcBef>
                <a:spcPts val="415"/>
              </a:spcBef>
              <a:spcAft>
                <a:spcPts val="0"/>
              </a:spcAft>
              <a:buNone/>
            </a:pPr>
            <a:r>
              <a:rPr i="1" lang="en-US" sz="1600">
                <a:solidFill>
                  <a:srgbClr val="345D66"/>
                </a:solidFill>
                <a:latin typeface="Trebuchet MS"/>
                <a:ea typeface="Trebuchet MS"/>
                <a:cs typeface="Trebuchet MS"/>
                <a:sym typeface="Trebuchet MS"/>
              </a:rPr>
              <a:t>When advanced mental health care is needed</a:t>
            </a:r>
            <a:endParaRPr sz="1600">
              <a:latin typeface="Trebuchet MS"/>
              <a:ea typeface="Trebuchet MS"/>
              <a:cs typeface="Trebuchet MS"/>
              <a:sym typeface="Trebuchet MS"/>
            </a:endParaRPr>
          </a:p>
        </p:txBody>
      </p:sp>
      <p:sp>
        <p:nvSpPr>
          <p:cNvPr id="339" name="Google Shape;339;p20"/>
          <p:cNvSpPr txBox="1"/>
          <p:nvPr/>
        </p:nvSpPr>
        <p:spPr>
          <a:xfrm>
            <a:off x="7501696" y="3130189"/>
            <a:ext cx="2055495" cy="539750"/>
          </a:xfrm>
          <a:prstGeom prst="rect">
            <a:avLst/>
          </a:prstGeom>
          <a:noFill/>
          <a:ln>
            <a:noFill/>
          </a:ln>
        </p:spPr>
        <p:txBody>
          <a:bodyPr anchorCtr="0" anchor="t" bIns="0" lIns="0" spcFirstLastPara="1" rIns="0" wrap="square" tIns="12700">
            <a:spAutoFit/>
          </a:bodyPr>
          <a:lstStyle/>
          <a:p>
            <a:pPr indent="0" lvl="0" marL="12700" marR="5080" rtl="0" algn="l">
              <a:lnSpc>
                <a:spcPct val="105500"/>
              </a:lnSpc>
              <a:spcBef>
                <a:spcPts val="0"/>
              </a:spcBef>
              <a:spcAft>
                <a:spcPts val="0"/>
              </a:spcAft>
              <a:buNone/>
            </a:pPr>
            <a:r>
              <a:rPr i="1" lang="en-US" sz="1600">
                <a:solidFill>
                  <a:srgbClr val="345D66"/>
                </a:solidFill>
                <a:latin typeface="Trebuchet MS"/>
                <a:ea typeface="Trebuchet MS"/>
                <a:cs typeface="Trebuchet MS"/>
                <a:sym typeface="Trebuchet MS"/>
              </a:rPr>
              <a:t>Virtual or in-person mental health support</a:t>
            </a:r>
            <a:endParaRPr sz="1600">
              <a:latin typeface="Trebuchet MS"/>
              <a:ea typeface="Trebuchet MS"/>
              <a:cs typeface="Trebuchet MS"/>
              <a:sym typeface="Trebuchet MS"/>
            </a:endParaRPr>
          </a:p>
        </p:txBody>
      </p:sp>
      <p:pic>
        <p:nvPicPr>
          <p:cNvPr id="340" name="Google Shape;340;p20"/>
          <p:cNvPicPr preferRelativeResize="0"/>
          <p:nvPr/>
        </p:nvPicPr>
        <p:blipFill rotWithShape="1">
          <a:blip r:embed="rId9">
            <a:alphaModFix/>
          </a:blip>
          <a:srcRect b="0" l="0" r="0" t="0"/>
          <a:stretch/>
        </p:blipFill>
        <p:spPr>
          <a:xfrm>
            <a:off x="14399767" y="4342888"/>
            <a:ext cx="95250" cy="95249"/>
          </a:xfrm>
          <a:prstGeom prst="rect">
            <a:avLst/>
          </a:prstGeom>
          <a:noFill/>
          <a:ln>
            <a:noFill/>
          </a:ln>
        </p:spPr>
      </p:pic>
      <p:pic>
        <p:nvPicPr>
          <p:cNvPr id="341" name="Google Shape;341;p20"/>
          <p:cNvPicPr preferRelativeResize="0"/>
          <p:nvPr/>
        </p:nvPicPr>
        <p:blipFill rotWithShape="1">
          <a:blip r:embed="rId10">
            <a:alphaModFix/>
          </a:blip>
          <a:srcRect b="0" l="0" r="0" t="0"/>
          <a:stretch/>
        </p:blipFill>
        <p:spPr>
          <a:xfrm>
            <a:off x="14399767" y="4714363"/>
            <a:ext cx="95250" cy="95249"/>
          </a:xfrm>
          <a:prstGeom prst="rect">
            <a:avLst/>
          </a:prstGeom>
          <a:noFill/>
          <a:ln>
            <a:noFill/>
          </a:ln>
        </p:spPr>
      </p:pic>
      <p:pic>
        <p:nvPicPr>
          <p:cNvPr id="342" name="Google Shape;342;p20"/>
          <p:cNvPicPr preferRelativeResize="0"/>
          <p:nvPr/>
        </p:nvPicPr>
        <p:blipFill rotWithShape="1">
          <a:blip r:embed="rId11">
            <a:alphaModFix/>
          </a:blip>
          <a:srcRect b="0" l="0" r="0" t="0"/>
          <a:stretch/>
        </p:blipFill>
        <p:spPr>
          <a:xfrm>
            <a:off x="14399767" y="5085837"/>
            <a:ext cx="95250" cy="95249"/>
          </a:xfrm>
          <a:prstGeom prst="rect">
            <a:avLst/>
          </a:prstGeom>
          <a:noFill/>
          <a:ln>
            <a:noFill/>
          </a:ln>
        </p:spPr>
      </p:pic>
      <p:pic>
        <p:nvPicPr>
          <p:cNvPr id="343" name="Google Shape;343;p20"/>
          <p:cNvPicPr preferRelativeResize="0"/>
          <p:nvPr/>
        </p:nvPicPr>
        <p:blipFill rotWithShape="1">
          <a:blip r:embed="rId11">
            <a:alphaModFix/>
          </a:blip>
          <a:srcRect b="0" l="0" r="0" t="0"/>
          <a:stretch/>
        </p:blipFill>
        <p:spPr>
          <a:xfrm>
            <a:off x="14399767" y="5457312"/>
            <a:ext cx="95250" cy="95249"/>
          </a:xfrm>
          <a:prstGeom prst="rect">
            <a:avLst/>
          </a:prstGeom>
          <a:noFill/>
          <a:ln>
            <a:noFill/>
          </a:ln>
        </p:spPr>
      </p:pic>
      <p:sp>
        <p:nvSpPr>
          <p:cNvPr id="344" name="Google Shape;344;p20"/>
          <p:cNvSpPr txBox="1"/>
          <p:nvPr/>
        </p:nvSpPr>
        <p:spPr>
          <a:xfrm>
            <a:off x="14640373" y="4154928"/>
            <a:ext cx="3141345" cy="1511300"/>
          </a:xfrm>
          <a:prstGeom prst="rect">
            <a:avLst/>
          </a:prstGeom>
          <a:noFill/>
          <a:ln>
            <a:noFill/>
          </a:ln>
        </p:spPr>
        <p:txBody>
          <a:bodyPr anchorCtr="0" anchor="t" bIns="0" lIns="0" spcFirstLastPara="1" rIns="0" wrap="square" tIns="12700">
            <a:spAutoFit/>
          </a:bodyPr>
          <a:lstStyle/>
          <a:p>
            <a:pPr indent="0" lvl="0" marL="12700" marR="1009650" rtl="0" algn="l">
              <a:lnSpc>
                <a:spcPct val="116100"/>
              </a:lnSpc>
              <a:spcBef>
                <a:spcPts val="0"/>
              </a:spcBef>
              <a:spcAft>
                <a:spcPts val="0"/>
              </a:spcAft>
              <a:buNone/>
            </a:pPr>
            <a:r>
              <a:rPr lang="en-US" sz="2100">
                <a:solidFill>
                  <a:srgbClr val="345D66"/>
                </a:solidFill>
                <a:latin typeface="Tahoma"/>
                <a:ea typeface="Tahoma"/>
                <a:cs typeface="Tahoma"/>
                <a:sym typeface="Tahoma"/>
              </a:rPr>
              <a:t>Threats of suicide Self Harm</a:t>
            </a:r>
            <a:endParaRPr sz="2100">
              <a:latin typeface="Tahoma"/>
              <a:ea typeface="Tahoma"/>
              <a:cs typeface="Tahoma"/>
              <a:sym typeface="Tahoma"/>
            </a:endParaRPr>
          </a:p>
          <a:p>
            <a:pPr indent="0" lvl="0" marL="12700" marR="5080" rtl="0" algn="l">
              <a:lnSpc>
                <a:spcPct val="116100"/>
              </a:lnSpc>
              <a:spcBef>
                <a:spcPts val="0"/>
              </a:spcBef>
              <a:spcAft>
                <a:spcPts val="0"/>
              </a:spcAft>
              <a:buNone/>
            </a:pPr>
            <a:r>
              <a:rPr lang="en-US" sz="2100">
                <a:solidFill>
                  <a:srgbClr val="345D66"/>
                </a:solidFill>
                <a:latin typeface="Tahoma"/>
                <a:ea typeface="Tahoma"/>
                <a:cs typeface="Tahoma"/>
                <a:sym typeface="Tahoma"/>
              </a:rPr>
              <a:t>Threats to harm others Crisis or Urgent Situations</a:t>
            </a:r>
            <a:endParaRPr sz="2100">
              <a:latin typeface="Tahoma"/>
              <a:ea typeface="Tahoma"/>
              <a:cs typeface="Tahoma"/>
              <a:sym typeface="Tahoma"/>
            </a:endParaRPr>
          </a:p>
        </p:txBody>
      </p:sp>
      <p:pic>
        <p:nvPicPr>
          <p:cNvPr id="345" name="Google Shape;345;p20"/>
          <p:cNvPicPr preferRelativeResize="0"/>
          <p:nvPr/>
        </p:nvPicPr>
        <p:blipFill rotWithShape="1">
          <a:blip r:embed="rId11">
            <a:alphaModFix/>
          </a:blip>
          <a:srcRect b="0" l="0" r="0" t="0"/>
          <a:stretch/>
        </p:blipFill>
        <p:spPr>
          <a:xfrm>
            <a:off x="11041520" y="4342888"/>
            <a:ext cx="95250" cy="95249"/>
          </a:xfrm>
          <a:prstGeom prst="rect">
            <a:avLst/>
          </a:prstGeom>
          <a:noFill/>
          <a:ln>
            <a:noFill/>
          </a:ln>
        </p:spPr>
      </p:pic>
      <p:pic>
        <p:nvPicPr>
          <p:cNvPr id="346" name="Google Shape;346;p20"/>
          <p:cNvPicPr preferRelativeResize="0"/>
          <p:nvPr/>
        </p:nvPicPr>
        <p:blipFill rotWithShape="1">
          <a:blip r:embed="rId11">
            <a:alphaModFix/>
          </a:blip>
          <a:srcRect b="0" l="0" r="0" t="0"/>
          <a:stretch/>
        </p:blipFill>
        <p:spPr>
          <a:xfrm>
            <a:off x="11041520" y="5085837"/>
            <a:ext cx="95250" cy="95249"/>
          </a:xfrm>
          <a:prstGeom prst="rect">
            <a:avLst/>
          </a:prstGeom>
          <a:noFill/>
          <a:ln>
            <a:noFill/>
          </a:ln>
        </p:spPr>
      </p:pic>
      <p:pic>
        <p:nvPicPr>
          <p:cNvPr id="347" name="Google Shape;347;p20"/>
          <p:cNvPicPr preferRelativeResize="0"/>
          <p:nvPr/>
        </p:nvPicPr>
        <p:blipFill rotWithShape="1">
          <a:blip r:embed="rId11">
            <a:alphaModFix/>
          </a:blip>
          <a:srcRect b="0" l="0" r="0" t="0"/>
          <a:stretch/>
        </p:blipFill>
        <p:spPr>
          <a:xfrm>
            <a:off x="11041520" y="5457312"/>
            <a:ext cx="95250" cy="95249"/>
          </a:xfrm>
          <a:prstGeom prst="rect">
            <a:avLst/>
          </a:prstGeom>
          <a:noFill/>
          <a:ln>
            <a:noFill/>
          </a:ln>
        </p:spPr>
      </p:pic>
      <p:pic>
        <p:nvPicPr>
          <p:cNvPr id="348" name="Google Shape;348;p20"/>
          <p:cNvPicPr preferRelativeResize="0"/>
          <p:nvPr/>
        </p:nvPicPr>
        <p:blipFill rotWithShape="1">
          <a:blip r:embed="rId11">
            <a:alphaModFix/>
          </a:blip>
          <a:srcRect b="0" l="0" r="0" t="0"/>
          <a:stretch/>
        </p:blipFill>
        <p:spPr>
          <a:xfrm>
            <a:off x="11041520" y="5828787"/>
            <a:ext cx="95250" cy="95249"/>
          </a:xfrm>
          <a:prstGeom prst="rect">
            <a:avLst/>
          </a:prstGeom>
          <a:noFill/>
          <a:ln>
            <a:noFill/>
          </a:ln>
        </p:spPr>
      </p:pic>
      <p:pic>
        <p:nvPicPr>
          <p:cNvPr id="349" name="Google Shape;349;p20"/>
          <p:cNvPicPr preferRelativeResize="0"/>
          <p:nvPr/>
        </p:nvPicPr>
        <p:blipFill rotWithShape="1">
          <a:blip r:embed="rId11">
            <a:alphaModFix/>
          </a:blip>
          <a:srcRect b="0" l="0" r="0" t="0"/>
          <a:stretch/>
        </p:blipFill>
        <p:spPr>
          <a:xfrm>
            <a:off x="11041520" y="6200262"/>
            <a:ext cx="95250" cy="95249"/>
          </a:xfrm>
          <a:prstGeom prst="rect">
            <a:avLst/>
          </a:prstGeom>
          <a:noFill/>
          <a:ln>
            <a:noFill/>
          </a:ln>
        </p:spPr>
      </p:pic>
      <p:pic>
        <p:nvPicPr>
          <p:cNvPr id="350" name="Google Shape;350;p20"/>
          <p:cNvPicPr preferRelativeResize="0"/>
          <p:nvPr/>
        </p:nvPicPr>
        <p:blipFill rotWithShape="1">
          <a:blip r:embed="rId11">
            <a:alphaModFix/>
          </a:blip>
          <a:srcRect b="0" l="0" r="0" t="0"/>
          <a:stretch/>
        </p:blipFill>
        <p:spPr>
          <a:xfrm>
            <a:off x="11041520" y="6571737"/>
            <a:ext cx="95250" cy="95249"/>
          </a:xfrm>
          <a:prstGeom prst="rect">
            <a:avLst/>
          </a:prstGeom>
          <a:noFill/>
          <a:ln>
            <a:noFill/>
          </a:ln>
        </p:spPr>
      </p:pic>
      <p:pic>
        <p:nvPicPr>
          <p:cNvPr id="351" name="Google Shape;351;p20"/>
          <p:cNvPicPr preferRelativeResize="0"/>
          <p:nvPr/>
        </p:nvPicPr>
        <p:blipFill rotWithShape="1">
          <a:blip r:embed="rId11">
            <a:alphaModFix/>
          </a:blip>
          <a:srcRect b="0" l="0" r="0" t="0"/>
          <a:stretch/>
        </p:blipFill>
        <p:spPr>
          <a:xfrm>
            <a:off x="11041520" y="6943212"/>
            <a:ext cx="95250" cy="95249"/>
          </a:xfrm>
          <a:prstGeom prst="rect">
            <a:avLst/>
          </a:prstGeom>
          <a:noFill/>
          <a:ln>
            <a:noFill/>
          </a:ln>
        </p:spPr>
      </p:pic>
      <p:sp>
        <p:nvSpPr>
          <p:cNvPr id="352" name="Google Shape;352;p20"/>
          <p:cNvSpPr txBox="1"/>
          <p:nvPr/>
        </p:nvSpPr>
        <p:spPr>
          <a:xfrm>
            <a:off x="11282126" y="4154928"/>
            <a:ext cx="2727325" cy="2997200"/>
          </a:xfrm>
          <a:prstGeom prst="rect">
            <a:avLst/>
          </a:prstGeom>
          <a:noFill/>
          <a:ln>
            <a:noFill/>
          </a:ln>
        </p:spPr>
        <p:txBody>
          <a:bodyPr anchorCtr="0" anchor="t" bIns="0" lIns="0" spcFirstLastPara="1" rIns="0" wrap="square" tIns="12700">
            <a:spAutoFit/>
          </a:bodyPr>
          <a:lstStyle/>
          <a:p>
            <a:pPr indent="0" lvl="0" marL="12700" marR="5080" rtl="0" algn="l">
              <a:lnSpc>
                <a:spcPct val="116100"/>
              </a:lnSpc>
              <a:spcBef>
                <a:spcPts val="0"/>
              </a:spcBef>
              <a:spcAft>
                <a:spcPts val="0"/>
              </a:spcAft>
              <a:buNone/>
            </a:pPr>
            <a:r>
              <a:rPr lang="en-US" sz="2100">
                <a:solidFill>
                  <a:srgbClr val="345D66"/>
                </a:solidFill>
                <a:latin typeface="Tahoma"/>
                <a:ea typeface="Tahoma"/>
                <a:cs typeface="Tahoma"/>
                <a:sym typeface="Tahoma"/>
              </a:rPr>
              <a:t>Referrals from Primary Care Physician Psychiatric Care Prescription Support Specialized Treatment Ongoing Care</a:t>
            </a:r>
            <a:endParaRPr sz="2100">
              <a:latin typeface="Tahoma"/>
              <a:ea typeface="Tahoma"/>
              <a:cs typeface="Tahoma"/>
              <a:sym typeface="Tahoma"/>
            </a:endParaRPr>
          </a:p>
          <a:p>
            <a:pPr indent="0" lvl="0" marL="12700" rtl="0" algn="l">
              <a:lnSpc>
                <a:spcPct val="100000"/>
              </a:lnSpc>
              <a:spcBef>
                <a:spcPts val="405"/>
              </a:spcBef>
              <a:spcAft>
                <a:spcPts val="0"/>
              </a:spcAft>
              <a:buNone/>
            </a:pPr>
            <a:r>
              <a:rPr lang="en-US" sz="2100">
                <a:solidFill>
                  <a:srgbClr val="345D66"/>
                </a:solidFill>
                <a:latin typeface="Tahoma"/>
                <a:ea typeface="Tahoma"/>
                <a:cs typeface="Tahoma"/>
                <a:sym typeface="Tahoma"/>
              </a:rPr>
              <a:t>Drug-testing</a:t>
            </a:r>
            <a:endParaRPr sz="2100">
              <a:latin typeface="Tahoma"/>
              <a:ea typeface="Tahoma"/>
              <a:cs typeface="Tahoma"/>
              <a:sym typeface="Tahoma"/>
            </a:endParaRPr>
          </a:p>
          <a:p>
            <a:pPr indent="0" lvl="0" marL="12700" rtl="0" algn="l">
              <a:lnSpc>
                <a:spcPct val="100000"/>
              </a:lnSpc>
              <a:spcBef>
                <a:spcPts val="405"/>
              </a:spcBef>
              <a:spcAft>
                <a:spcPts val="0"/>
              </a:spcAft>
              <a:buNone/>
            </a:pPr>
            <a:r>
              <a:rPr lang="en-US" sz="2100">
                <a:solidFill>
                  <a:srgbClr val="345D66"/>
                </a:solidFill>
                <a:latin typeface="Tahoma"/>
                <a:ea typeface="Tahoma"/>
                <a:cs typeface="Tahoma"/>
                <a:sym typeface="Tahoma"/>
              </a:rPr>
              <a:t>In-patient Care</a:t>
            </a:r>
            <a:endParaRPr sz="2100">
              <a:latin typeface="Tahoma"/>
              <a:ea typeface="Tahoma"/>
              <a:cs typeface="Tahoma"/>
              <a:sym typeface="Tahoma"/>
            </a:endParaRPr>
          </a:p>
        </p:txBody>
      </p:sp>
      <p:sp>
        <p:nvSpPr>
          <p:cNvPr id="353" name="Google Shape;353;p20"/>
          <p:cNvSpPr/>
          <p:nvPr/>
        </p:nvSpPr>
        <p:spPr>
          <a:xfrm>
            <a:off x="10846194" y="1867428"/>
            <a:ext cx="0" cy="6258560"/>
          </a:xfrm>
          <a:custGeom>
            <a:rect b="b" l="l" r="r" t="t"/>
            <a:pathLst>
              <a:path extrusionOk="0" h="6258559" w="120000">
                <a:moveTo>
                  <a:pt x="0" y="6258048"/>
                </a:moveTo>
                <a:lnTo>
                  <a:pt x="0" y="0"/>
                </a:lnTo>
              </a:path>
            </a:pathLst>
          </a:custGeom>
          <a:noFill/>
          <a:ln cap="flat" cmpd="sng" w="9525">
            <a:solidFill>
              <a:srgbClr val="345D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4" name="Google Shape;354;p20"/>
          <p:cNvSpPr/>
          <p:nvPr/>
        </p:nvSpPr>
        <p:spPr>
          <a:xfrm>
            <a:off x="14223491" y="1867428"/>
            <a:ext cx="0" cy="6258560"/>
          </a:xfrm>
          <a:custGeom>
            <a:rect b="b" l="l" r="r" t="t"/>
            <a:pathLst>
              <a:path extrusionOk="0" h="6258559" w="120000">
                <a:moveTo>
                  <a:pt x="0" y="6258048"/>
                </a:moveTo>
                <a:lnTo>
                  <a:pt x="0" y="0"/>
                </a:lnTo>
              </a:path>
            </a:pathLst>
          </a:custGeom>
          <a:noFill/>
          <a:ln cap="flat" cmpd="sng" w="9525">
            <a:solidFill>
              <a:srgbClr val="345D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5" name="Google Shape;355;p20"/>
          <p:cNvSpPr/>
          <p:nvPr/>
        </p:nvSpPr>
        <p:spPr>
          <a:xfrm>
            <a:off x="7129530" y="1896004"/>
            <a:ext cx="0" cy="6229985"/>
          </a:xfrm>
          <a:custGeom>
            <a:rect b="b" l="l" r="r" t="t"/>
            <a:pathLst>
              <a:path extrusionOk="0" h="6229984" w="120000">
                <a:moveTo>
                  <a:pt x="0" y="6229473"/>
                </a:moveTo>
                <a:lnTo>
                  <a:pt x="0" y="0"/>
                </a:lnTo>
              </a:path>
            </a:pathLst>
          </a:custGeom>
          <a:noFill/>
          <a:ln cap="flat" cmpd="sng" w="9525">
            <a:solidFill>
              <a:srgbClr val="345D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6" name="Google Shape;356;p20"/>
          <p:cNvSpPr/>
          <p:nvPr/>
        </p:nvSpPr>
        <p:spPr>
          <a:xfrm>
            <a:off x="3903086" y="1896004"/>
            <a:ext cx="0" cy="6229985"/>
          </a:xfrm>
          <a:custGeom>
            <a:rect b="b" l="l" r="r" t="t"/>
            <a:pathLst>
              <a:path extrusionOk="0" h="6229984" w="120000">
                <a:moveTo>
                  <a:pt x="0" y="6229473"/>
                </a:moveTo>
                <a:lnTo>
                  <a:pt x="0" y="0"/>
                </a:lnTo>
              </a:path>
            </a:pathLst>
          </a:custGeom>
          <a:noFill/>
          <a:ln cap="flat" cmpd="sng" w="9525">
            <a:solidFill>
              <a:srgbClr val="345D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7" name="Google Shape;357;p20"/>
          <p:cNvSpPr/>
          <p:nvPr/>
        </p:nvSpPr>
        <p:spPr>
          <a:xfrm>
            <a:off x="16739541" y="159600"/>
            <a:ext cx="1323975" cy="1323975"/>
          </a:xfrm>
          <a:custGeom>
            <a:rect b="b" l="l" r="r" t="t"/>
            <a:pathLst>
              <a:path extrusionOk="0" h="1323975" w="1323975">
                <a:moveTo>
                  <a:pt x="889076" y="661987"/>
                </a:moveTo>
                <a:lnTo>
                  <a:pt x="838644" y="554164"/>
                </a:lnTo>
                <a:lnTo>
                  <a:pt x="769759" y="406908"/>
                </a:lnTo>
                <a:lnTo>
                  <a:pt x="769759" y="662000"/>
                </a:lnTo>
                <a:lnTo>
                  <a:pt x="761301" y="703961"/>
                </a:lnTo>
                <a:lnTo>
                  <a:pt x="738212" y="738212"/>
                </a:lnTo>
                <a:lnTo>
                  <a:pt x="703948" y="761314"/>
                </a:lnTo>
                <a:lnTo>
                  <a:pt x="661987" y="769772"/>
                </a:lnTo>
                <a:lnTo>
                  <a:pt x="620014" y="761314"/>
                </a:lnTo>
                <a:lnTo>
                  <a:pt x="585736" y="738212"/>
                </a:lnTo>
                <a:lnTo>
                  <a:pt x="562635" y="703961"/>
                </a:lnTo>
                <a:lnTo>
                  <a:pt x="554164" y="662000"/>
                </a:lnTo>
                <a:lnTo>
                  <a:pt x="562635" y="620001"/>
                </a:lnTo>
                <a:lnTo>
                  <a:pt x="585736" y="585736"/>
                </a:lnTo>
                <a:lnTo>
                  <a:pt x="620014" y="562635"/>
                </a:lnTo>
                <a:lnTo>
                  <a:pt x="661987" y="554164"/>
                </a:lnTo>
                <a:lnTo>
                  <a:pt x="703948" y="562635"/>
                </a:lnTo>
                <a:lnTo>
                  <a:pt x="738212" y="585736"/>
                </a:lnTo>
                <a:lnTo>
                  <a:pt x="761301" y="620001"/>
                </a:lnTo>
                <a:lnTo>
                  <a:pt x="769759" y="662000"/>
                </a:lnTo>
                <a:lnTo>
                  <a:pt x="769759" y="406908"/>
                </a:lnTo>
                <a:lnTo>
                  <a:pt x="661873" y="176263"/>
                </a:lnTo>
                <a:lnTo>
                  <a:pt x="434898" y="661606"/>
                </a:lnTo>
                <a:lnTo>
                  <a:pt x="435038" y="662000"/>
                </a:lnTo>
                <a:lnTo>
                  <a:pt x="434898" y="662330"/>
                </a:lnTo>
                <a:lnTo>
                  <a:pt x="661873" y="1147660"/>
                </a:lnTo>
                <a:lnTo>
                  <a:pt x="838657" y="769772"/>
                </a:lnTo>
                <a:lnTo>
                  <a:pt x="889063" y="662000"/>
                </a:lnTo>
                <a:close/>
              </a:path>
              <a:path extrusionOk="0" h="1323975" w="1323975">
                <a:moveTo>
                  <a:pt x="1323975" y="662000"/>
                </a:moveTo>
                <a:lnTo>
                  <a:pt x="1322311" y="614718"/>
                </a:lnTo>
                <a:lnTo>
                  <a:pt x="1317396" y="568325"/>
                </a:lnTo>
                <a:lnTo>
                  <a:pt x="1309344" y="522960"/>
                </a:lnTo>
                <a:lnTo>
                  <a:pt x="1298270" y="478701"/>
                </a:lnTo>
                <a:lnTo>
                  <a:pt x="1284287" y="435686"/>
                </a:lnTo>
                <a:lnTo>
                  <a:pt x="1267498" y="394017"/>
                </a:lnTo>
                <a:lnTo>
                  <a:pt x="1248016" y="353796"/>
                </a:lnTo>
                <a:lnTo>
                  <a:pt x="1225956" y="315163"/>
                </a:lnTo>
                <a:lnTo>
                  <a:pt x="1207668" y="287604"/>
                </a:lnTo>
                <a:lnTo>
                  <a:pt x="1207668" y="662000"/>
                </a:lnTo>
                <a:lnTo>
                  <a:pt x="1205661" y="709066"/>
                </a:lnTo>
                <a:lnTo>
                  <a:pt x="1199756" y="755040"/>
                </a:lnTo>
                <a:lnTo>
                  <a:pt x="1190129" y="799731"/>
                </a:lnTo>
                <a:lnTo>
                  <a:pt x="1176934" y="842987"/>
                </a:lnTo>
                <a:lnTo>
                  <a:pt x="1160322" y="884631"/>
                </a:lnTo>
                <a:lnTo>
                  <a:pt x="1140472" y="924521"/>
                </a:lnTo>
                <a:lnTo>
                  <a:pt x="1117549" y="962469"/>
                </a:lnTo>
                <a:lnTo>
                  <a:pt x="1091704" y="998334"/>
                </a:lnTo>
                <a:lnTo>
                  <a:pt x="1063117" y="1031925"/>
                </a:lnTo>
                <a:lnTo>
                  <a:pt x="1031938" y="1063104"/>
                </a:lnTo>
                <a:lnTo>
                  <a:pt x="998347" y="1091704"/>
                </a:lnTo>
                <a:lnTo>
                  <a:pt x="962482" y="1117536"/>
                </a:lnTo>
                <a:lnTo>
                  <a:pt x="924534" y="1140472"/>
                </a:lnTo>
                <a:lnTo>
                  <a:pt x="884643" y="1160322"/>
                </a:lnTo>
                <a:lnTo>
                  <a:pt x="843000" y="1176921"/>
                </a:lnTo>
                <a:lnTo>
                  <a:pt x="799744" y="1190129"/>
                </a:lnTo>
                <a:lnTo>
                  <a:pt x="755053" y="1199769"/>
                </a:lnTo>
                <a:lnTo>
                  <a:pt x="709079" y="1205661"/>
                </a:lnTo>
                <a:lnTo>
                  <a:pt x="661987" y="1207668"/>
                </a:lnTo>
                <a:lnTo>
                  <a:pt x="614908" y="1205661"/>
                </a:lnTo>
                <a:lnTo>
                  <a:pt x="568934" y="1199769"/>
                </a:lnTo>
                <a:lnTo>
                  <a:pt x="524243" y="1190129"/>
                </a:lnTo>
                <a:lnTo>
                  <a:pt x="480987" y="1176921"/>
                </a:lnTo>
                <a:lnTo>
                  <a:pt x="439331" y="1160322"/>
                </a:lnTo>
                <a:lnTo>
                  <a:pt x="399440" y="1140472"/>
                </a:lnTo>
                <a:lnTo>
                  <a:pt x="361492" y="1117536"/>
                </a:lnTo>
                <a:lnTo>
                  <a:pt x="325628" y="1091704"/>
                </a:lnTo>
                <a:lnTo>
                  <a:pt x="292036" y="1063104"/>
                </a:lnTo>
                <a:lnTo>
                  <a:pt x="260858" y="1031925"/>
                </a:lnTo>
                <a:lnTo>
                  <a:pt x="232257" y="998334"/>
                </a:lnTo>
                <a:lnTo>
                  <a:pt x="206425" y="962469"/>
                </a:lnTo>
                <a:lnTo>
                  <a:pt x="183489" y="924521"/>
                </a:lnTo>
                <a:lnTo>
                  <a:pt x="163652" y="884631"/>
                </a:lnTo>
                <a:lnTo>
                  <a:pt x="147040" y="842987"/>
                </a:lnTo>
                <a:lnTo>
                  <a:pt x="133832" y="799731"/>
                </a:lnTo>
                <a:lnTo>
                  <a:pt x="124206" y="755040"/>
                </a:lnTo>
                <a:lnTo>
                  <a:pt x="118300" y="709066"/>
                </a:lnTo>
                <a:lnTo>
                  <a:pt x="116293" y="662000"/>
                </a:lnTo>
                <a:lnTo>
                  <a:pt x="118300" y="614908"/>
                </a:lnTo>
                <a:lnTo>
                  <a:pt x="124206" y="568934"/>
                </a:lnTo>
                <a:lnTo>
                  <a:pt x="133832" y="524230"/>
                </a:lnTo>
                <a:lnTo>
                  <a:pt x="147040" y="480974"/>
                </a:lnTo>
                <a:lnTo>
                  <a:pt x="163639" y="439318"/>
                </a:lnTo>
                <a:lnTo>
                  <a:pt x="183489" y="399440"/>
                </a:lnTo>
                <a:lnTo>
                  <a:pt x="206425" y="361480"/>
                </a:lnTo>
                <a:lnTo>
                  <a:pt x="232257" y="325628"/>
                </a:lnTo>
                <a:lnTo>
                  <a:pt x="260858" y="292023"/>
                </a:lnTo>
                <a:lnTo>
                  <a:pt x="292036" y="260845"/>
                </a:lnTo>
                <a:lnTo>
                  <a:pt x="325628" y="232257"/>
                </a:lnTo>
                <a:lnTo>
                  <a:pt x="361492" y="206413"/>
                </a:lnTo>
                <a:lnTo>
                  <a:pt x="399440" y="183489"/>
                </a:lnTo>
                <a:lnTo>
                  <a:pt x="439331" y="163639"/>
                </a:lnTo>
                <a:lnTo>
                  <a:pt x="480987" y="147040"/>
                </a:lnTo>
                <a:lnTo>
                  <a:pt x="524243" y="133832"/>
                </a:lnTo>
                <a:lnTo>
                  <a:pt x="568934" y="124206"/>
                </a:lnTo>
                <a:lnTo>
                  <a:pt x="614908" y="118300"/>
                </a:lnTo>
                <a:lnTo>
                  <a:pt x="661987" y="116306"/>
                </a:lnTo>
                <a:lnTo>
                  <a:pt x="709079" y="118300"/>
                </a:lnTo>
                <a:lnTo>
                  <a:pt x="755053" y="124206"/>
                </a:lnTo>
                <a:lnTo>
                  <a:pt x="799744" y="133832"/>
                </a:lnTo>
                <a:lnTo>
                  <a:pt x="843000" y="147040"/>
                </a:lnTo>
                <a:lnTo>
                  <a:pt x="884643" y="163639"/>
                </a:lnTo>
                <a:lnTo>
                  <a:pt x="924534" y="183489"/>
                </a:lnTo>
                <a:lnTo>
                  <a:pt x="962482" y="206413"/>
                </a:lnTo>
                <a:lnTo>
                  <a:pt x="998347" y="232257"/>
                </a:lnTo>
                <a:lnTo>
                  <a:pt x="1031938" y="260845"/>
                </a:lnTo>
                <a:lnTo>
                  <a:pt x="1063117" y="292023"/>
                </a:lnTo>
                <a:lnTo>
                  <a:pt x="1091704" y="325628"/>
                </a:lnTo>
                <a:lnTo>
                  <a:pt x="1117549" y="361480"/>
                </a:lnTo>
                <a:lnTo>
                  <a:pt x="1140472" y="399440"/>
                </a:lnTo>
                <a:lnTo>
                  <a:pt x="1160322" y="439318"/>
                </a:lnTo>
                <a:lnTo>
                  <a:pt x="1176934" y="480974"/>
                </a:lnTo>
                <a:lnTo>
                  <a:pt x="1190129" y="524230"/>
                </a:lnTo>
                <a:lnTo>
                  <a:pt x="1199756" y="568934"/>
                </a:lnTo>
                <a:lnTo>
                  <a:pt x="1205661" y="614908"/>
                </a:lnTo>
                <a:lnTo>
                  <a:pt x="1207668" y="662000"/>
                </a:lnTo>
                <a:lnTo>
                  <a:pt x="1207668" y="287604"/>
                </a:lnTo>
                <a:lnTo>
                  <a:pt x="1174559" y="243027"/>
                </a:lnTo>
                <a:lnTo>
                  <a:pt x="1145438" y="209765"/>
                </a:lnTo>
                <a:lnTo>
                  <a:pt x="1114196" y="178511"/>
                </a:lnTo>
                <a:lnTo>
                  <a:pt x="1080935" y="149402"/>
                </a:lnTo>
                <a:lnTo>
                  <a:pt x="1045756" y="122529"/>
                </a:lnTo>
                <a:lnTo>
                  <a:pt x="1008799" y="98005"/>
                </a:lnTo>
                <a:lnTo>
                  <a:pt x="970153" y="75946"/>
                </a:lnTo>
                <a:lnTo>
                  <a:pt x="929944" y="56464"/>
                </a:lnTo>
                <a:lnTo>
                  <a:pt x="888276" y="39674"/>
                </a:lnTo>
                <a:lnTo>
                  <a:pt x="845261" y="25692"/>
                </a:lnTo>
                <a:lnTo>
                  <a:pt x="801014" y="14617"/>
                </a:lnTo>
                <a:lnTo>
                  <a:pt x="755637" y="6565"/>
                </a:lnTo>
                <a:lnTo>
                  <a:pt x="709269" y="1663"/>
                </a:lnTo>
                <a:lnTo>
                  <a:pt x="661987" y="0"/>
                </a:lnTo>
                <a:lnTo>
                  <a:pt x="614718" y="1663"/>
                </a:lnTo>
                <a:lnTo>
                  <a:pt x="568337" y="6565"/>
                </a:lnTo>
                <a:lnTo>
                  <a:pt x="522960" y="14617"/>
                </a:lnTo>
                <a:lnTo>
                  <a:pt x="478713" y="25692"/>
                </a:lnTo>
                <a:lnTo>
                  <a:pt x="435698" y="39674"/>
                </a:lnTo>
                <a:lnTo>
                  <a:pt x="394030" y="56464"/>
                </a:lnTo>
                <a:lnTo>
                  <a:pt x="353809" y="75946"/>
                </a:lnTo>
                <a:lnTo>
                  <a:pt x="315163" y="98005"/>
                </a:lnTo>
                <a:lnTo>
                  <a:pt x="278206" y="122529"/>
                </a:lnTo>
                <a:lnTo>
                  <a:pt x="243027" y="149402"/>
                </a:lnTo>
                <a:lnTo>
                  <a:pt x="209765" y="178511"/>
                </a:lnTo>
                <a:lnTo>
                  <a:pt x="178523" y="209765"/>
                </a:lnTo>
                <a:lnTo>
                  <a:pt x="149402" y="243027"/>
                </a:lnTo>
                <a:lnTo>
                  <a:pt x="122529" y="278193"/>
                </a:lnTo>
                <a:lnTo>
                  <a:pt x="98005" y="315163"/>
                </a:lnTo>
                <a:lnTo>
                  <a:pt x="75946" y="353796"/>
                </a:lnTo>
                <a:lnTo>
                  <a:pt x="56476" y="394017"/>
                </a:lnTo>
                <a:lnTo>
                  <a:pt x="39674" y="435686"/>
                </a:lnTo>
                <a:lnTo>
                  <a:pt x="25692" y="478701"/>
                </a:lnTo>
                <a:lnTo>
                  <a:pt x="14617" y="522960"/>
                </a:lnTo>
                <a:lnTo>
                  <a:pt x="6565" y="568325"/>
                </a:lnTo>
                <a:lnTo>
                  <a:pt x="1651" y="614718"/>
                </a:lnTo>
                <a:lnTo>
                  <a:pt x="0" y="661987"/>
                </a:lnTo>
                <a:lnTo>
                  <a:pt x="1651" y="709269"/>
                </a:lnTo>
                <a:lnTo>
                  <a:pt x="6565" y="755650"/>
                </a:lnTo>
                <a:lnTo>
                  <a:pt x="14617" y="801014"/>
                </a:lnTo>
                <a:lnTo>
                  <a:pt x="25692" y="845261"/>
                </a:lnTo>
                <a:lnTo>
                  <a:pt x="39674" y="888276"/>
                </a:lnTo>
                <a:lnTo>
                  <a:pt x="56476" y="929944"/>
                </a:lnTo>
                <a:lnTo>
                  <a:pt x="75946" y="970153"/>
                </a:lnTo>
                <a:lnTo>
                  <a:pt x="98005" y="1008799"/>
                </a:lnTo>
                <a:lnTo>
                  <a:pt x="122529" y="1045756"/>
                </a:lnTo>
                <a:lnTo>
                  <a:pt x="149402" y="1080922"/>
                </a:lnTo>
                <a:lnTo>
                  <a:pt x="178523" y="1114196"/>
                </a:lnTo>
                <a:lnTo>
                  <a:pt x="209765" y="1145438"/>
                </a:lnTo>
                <a:lnTo>
                  <a:pt x="243027" y="1174559"/>
                </a:lnTo>
                <a:lnTo>
                  <a:pt x="278206" y="1201432"/>
                </a:lnTo>
                <a:lnTo>
                  <a:pt x="315163" y="1225956"/>
                </a:lnTo>
                <a:lnTo>
                  <a:pt x="353809" y="1248016"/>
                </a:lnTo>
                <a:lnTo>
                  <a:pt x="394030" y="1267498"/>
                </a:lnTo>
                <a:lnTo>
                  <a:pt x="435698" y="1284287"/>
                </a:lnTo>
                <a:lnTo>
                  <a:pt x="478713" y="1298270"/>
                </a:lnTo>
                <a:lnTo>
                  <a:pt x="522960" y="1309344"/>
                </a:lnTo>
                <a:lnTo>
                  <a:pt x="568337" y="1317396"/>
                </a:lnTo>
                <a:lnTo>
                  <a:pt x="614718" y="1322311"/>
                </a:lnTo>
                <a:lnTo>
                  <a:pt x="661987" y="1323975"/>
                </a:lnTo>
                <a:lnTo>
                  <a:pt x="709269" y="1322311"/>
                </a:lnTo>
                <a:lnTo>
                  <a:pt x="755637" y="1317396"/>
                </a:lnTo>
                <a:lnTo>
                  <a:pt x="801014" y="1309344"/>
                </a:lnTo>
                <a:lnTo>
                  <a:pt x="845261" y="1298270"/>
                </a:lnTo>
                <a:lnTo>
                  <a:pt x="888276" y="1284287"/>
                </a:lnTo>
                <a:lnTo>
                  <a:pt x="929944" y="1267498"/>
                </a:lnTo>
                <a:lnTo>
                  <a:pt x="970153" y="1248016"/>
                </a:lnTo>
                <a:lnTo>
                  <a:pt x="1008799" y="1225956"/>
                </a:lnTo>
                <a:lnTo>
                  <a:pt x="1045756" y="1201432"/>
                </a:lnTo>
                <a:lnTo>
                  <a:pt x="1080935" y="1174559"/>
                </a:lnTo>
                <a:lnTo>
                  <a:pt x="1114196" y="1145438"/>
                </a:lnTo>
                <a:lnTo>
                  <a:pt x="1145438" y="1114196"/>
                </a:lnTo>
                <a:lnTo>
                  <a:pt x="1174559" y="1080935"/>
                </a:lnTo>
                <a:lnTo>
                  <a:pt x="1201432" y="1045768"/>
                </a:lnTo>
                <a:lnTo>
                  <a:pt x="1225956" y="1008799"/>
                </a:lnTo>
                <a:lnTo>
                  <a:pt x="1248016" y="970153"/>
                </a:lnTo>
                <a:lnTo>
                  <a:pt x="1267498" y="929944"/>
                </a:lnTo>
                <a:lnTo>
                  <a:pt x="1284287" y="888276"/>
                </a:lnTo>
                <a:lnTo>
                  <a:pt x="1298270" y="845261"/>
                </a:lnTo>
                <a:lnTo>
                  <a:pt x="1309344" y="801014"/>
                </a:lnTo>
                <a:lnTo>
                  <a:pt x="1317396" y="755650"/>
                </a:lnTo>
                <a:lnTo>
                  <a:pt x="1322311" y="709269"/>
                </a:lnTo>
                <a:lnTo>
                  <a:pt x="1323975" y="662000"/>
                </a:lnTo>
                <a:close/>
              </a:path>
            </a:pathLst>
          </a:custGeom>
          <a:solidFill>
            <a:srgbClr val="345D66">
              <a:alpha val="74509"/>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8" name="Google Shape;358;p20"/>
          <p:cNvSpPr txBox="1"/>
          <p:nvPr>
            <p:ph type="title"/>
          </p:nvPr>
        </p:nvSpPr>
        <p:spPr>
          <a:xfrm>
            <a:off x="318015" y="134294"/>
            <a:ext cx="7873365" cy="1336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Northstar EAP Resources</a:t>
            </a:r>
            <a:endParaRPr sz="5500">
              <a:latin typeface="Trebuchet MS"/>
              <a:ea typeface="Trebuchet MS"/>
              <a:cs typeface="Trebuchet MS"/>
              <a:sym typeface="Trebuchet MS"/>
            </a:endParaRPr>
          </a:p>
          <a:p>
            <a:pPr indent="0" lvl="0" marL="12700" rtl="0" algn="l">
              <a:lnSpc>
                <a:spcPct val="100000"/>
              </a:lnSpc>
              <a:spcBef>
                <a:spcPts val="114"/>
              </a:spcBef>
              <a:spcAft>
                <a:spcPts val="0"/>
              </a:spcAft>
              <a:buNone/>
            </a:pPr>
            <a:r>
              <a:rPr lang="en-US" sz="3000">
                <a:latin typeface="Trebuchet MS"/>
                <a:ea typeface="Trebuchet MS"/>
                <a:cs typeface="Trebuchet MS"/>
                <a:sym typeface="Trebuchet MS"/>
              </a:rPr>
              <a:t>Navigating Your Mental Health Benefits</a:t>
            </a:r>
            <a:endParaRPr sz="3000">
              <a:latin typeface="Trebuchet MS"/>
              <a:ea typeface="Trebuchet MS"/>
              <a:cs typeface="Trebuchet MS"/>
              <a:sym typeface="Trebuchet MS"/>
            </a:endParaRPr>
          </a:p>
        </p:txBody>
      </p:sp>
      <p:sp>
        <p:nvSpPr>
          <p:cNvPr id="359" name="Google Shape;359;p20"/>
          <p:cNvSpPr txBox="1"/>
          <p:nvPr/>
        </p:nvSpPr>
        <p:spPr>
          <a:xfrm>
            <a:off x="4215641" y="1914428"/>
            <a:ext cx="2808605" cy="1755775"/>
          </a:xfrm>
          <a:prstGeom prst="rect">
            <a:avLst/>
          </a:prstGeom>
          <a:noFill/>
          <a:ln>
            <a:noFill/>
          </a:ln>
        </p:spPr>
        <p:txBody>
          <a:bodyPr anchorCtr="0" anchor="t" bIns="0" lIns="0" spcFirstLastPara="1" rIns="0" wrap="square" tIns="12700">
            <a:spAutoFit/>
          </a:bodyPr>
          <a:lstStyle/>
          <a:p>
            <a:pPr indent="0" lvl="0" marL="593725" marR="933450" rtl="0" algn="just">
              <a:lnSpc>
                <a:spcPct val="106000"/>
              </a:lnSpc>
              <a:spcBef>
                <a:spcPts val="0"/>
              </a:spcBef>
              <a:spcAft>
                <a:spcPts val="0"/>
              </a:spcAft>
              <a:buNone/>
            </a:pPr>
            <a:r>
              <a:rPr lang="en-US" sz="2300">
                <a:solidFill>
                  <a:srgbClr val="345D66"/>
                </a:solidFill>
                <a:latin typeface="Trebuchet MS"/>
                <a:ea typeface="Trebuchet MS"/>
                <a:cs typeface="Trebuchet MS"/>
                <a:sym typeface="Trebuchet MS"/>
              </a:rPr>
              <a:t>Northstar Resource Portal</a:t>
            </a:r>
            <a:endParaRPr sz="2300">
              <a:latin typeface="Trebuchet MS"/>
              <a:ea typeface="Trebuchet MS"/>
              <a:cs typeface="Trebuchet MS"/>
              <a:sym typeface="Trebuchet MS"/>
            </a:endParaRPr>
          </a:p>
          <a:p>
            <a:pPr indent="0" lvl="0" marL="12700" marR="5080" rtl="0" algn="l">
              <a:lnSpc>
                <a:spcPct val="105500"/>
              </a:lnSpc>
              <a:spcBef>
                <a:spcPts val="795"/>
              </a:spcBef>
              <a:spcAft>
                <a:spcPts val="0"/>
              </a:spcAft>
              <a:buNone/>
            </a:pPr>
            <a:r>
              <a:rPr i="1" lang="en-US" sz="1600">
                <a:solidFill>
                  <a:srgbClr val="345D66"/>
                </a:solidFill>
                <a:latin typeface="Trebuchet MS"/>
                <a:ea typeface="Trebuchet MS"/>
                <a:cs typeface="Trebuchet MS"/>
                <a:sym typeface="Trebuchet MS"/>
              </a:rPr>
              <a:t>Available 24/7, self- service website: </a:t>
            </a:r>
            <a:r>
              <a:rPr i="1" lang="en-US" sz="1600" u="sng">
                <a:solidFill>
                  <a:srgbClr val="345D66"/>
                </a:solidFill>
                <a:latin typeface="Trebuchet MS"/>
                <a:ea typeface="Trebuchet MS"/>
                <a:cs typeface="Trebuchet MS"/>
                <a:sym typeface="Trebuchet MS"/>
                <a:hlinkClick r:id="rId12">
                  <a:extLst>
                    <a:ext uri="{A12FA001-AC4F-418D-AE19-62706E023703}">
                      <ahyp:hlinkClr val="tx"/>
                    </a:ext>
                  </a:extLst>
                </a:hlinkClick>
              </a:rPr>
              <a:t>www.mylifeexpert.com</a:t>
            </a:r>
            <a:endParaRPr sz="1600">
              <a:latin typeface="Trebuchet MS"/>
              <a:ea typeface="Trebuchet MS"/>
              <a:cs typeface="Trebuchet MS"/>
              <a:sym typeface="Trebuchet MS"/>
            </a:endParaRPr>
          </a:p>
        </p:txBody>
      </p:sp>
      <p:sp>
        <p:nvSpPr>
          <p:cNvPr id="360" name="Google Shape;360;p20"/>
          <p:cNvSpPr txBox="1"/>
          <p:nvPr/>
        </p:nvSpPr>
        <p:spPr>
          <a:xfrm>
            <a:off x="15481000" y="2091397"/>
            <a:ext cx="1470660" cy="768350"/>
          </a:xfrm>
          <a:prstGeom prst="rect">
            <a:avLst/>
          </a:prstGeom>
          <a:noFill/>
          <a:ln>
            <a:noFill/>
          </a:ln>
        </p:spPr>
        <p:txBody>
          <a:bodyPr anchorCtr="0" anchor="t" bIns="0" lIns="0" spcFirstLastPara="1" rIns="0" wrap="square" tIns="12050">
            <a:spAutoFit/>
          </a:bodyPr>
          <a:lstStyle/>
          <a:p>
            <a:pPr indent="0" lvl="0" marL="12700" marR="5080" rtl="0" algn="l">
              <a:lnSpc>
                <a:spcPct val="106000"/>
              </a:lnSpc>
              <a:spcBef>
                <a:spcPts val="0"/>
              </a:spcBef>
              <a:spcAft>
                <a:spcPts val="0"/>
              </a:spcAft>
              <a:buNone/>
            </a:pPr>
            <a:r>
              <a:rPr lang="en-US" sz="2300">
                <a:solidFill>
                  <a:srgbClr val="345D66"/>
                </a:solidFill>
                <a:latin typeface="Trebuchet MS"/>
                <a:ea typeface="Trebuchet MS"/>
                <a:cs typeface="Trebuchet MS"/>
                <a:sym typeface="Trebuchet MS"/>
              </a:rPr>
              <a:t>Emergency Support*</a:t>
            </a:r>
            <a:endParaRPr sz="2300">
              <a:latin typeface="Trebuchet MS"/>
              <a:ea typeface="Trebuchet MS"/>
              <a:cs typeface="Trebuchet MS"/>
              <a:sym typeface="Trebuchet MS"/>
            </a:endParaRPr>
          </a:p>
        </p:txBody>
      </p:sp>
      <p:pic>
        <p:nvPicPr>
          <p:cNvPr id="361" name="Google Shape;361;p20"/>
          <p:cNvPicPr preferRelativeResize="0"/>
          <p:nvPr/>
        </p:nvPicPr>
        <p:blipFill rotWithShape="1">
          <a:blip r:embed="rId11">
            <a:alphaModFix/>
          </a:blip>
          <a:srcRect b="0" l="0" r="0" t="0"/>
          <a:stretch/>
        </p:blipFill>
        <p:spPr>
          <a:xfrm>
            <a:off x="312832" y="4352413"/>
            <a:ext cx="95250" cy="95249"/>
          </a:xfrm>
          <a:prstGeom prst="rect">
            <a:avLst/>
          </a:prstGeom>
          <a:noFill/>
          <a:ln>
            <a:noFill/>
          </a:ln>
        </p:spPr>
      </p:pic>
      <p:pic>
        <p:nvPicPr>
          <p:cNvPr id="362" name="Google Shape;362;p20"/>
          <p:cNvPicPr preferRelativeResize="0"/>
          <p:nvPr/>
        </p:nvPicPr>
        <p:blipFill rotWithShape="1">
          <a:blip r:embed="rId11">
            <a:alphaModFix/>
          </a:blip>
          <a:srcRect b="0" l="0" r="0" t="0"/>
          <a:stretch/>
        </p:blipFill>
        <p:spPr>
          <a:xfrm>
            <a:off x="312832" y="4723888"/>
            <a:ext cx="95250" cy="95249"/>
          </a:xfrm>
          <a:prstGeom prst="rect">
            <a:avLst/>
          </a:prstGeom>
          <a:noFill/>
          <a:ln>
            <a:noFill/>
          </a:ln>
        </p:spPr>
      </p:pic>
      <p:pic>
        <p:nvPicPr>
          <p:cNvPr id="363" name="Google Shape;363;p20"/>
          <p:cNvPicPr preferRelativeResize="0"/>
          <p:nvPr/>
        </p:nvPicPr>
        <p:blipFill rotWithShape="1">
          <a:blip r:embed="rId11">
            <a:alphaModFix/>
          </a:blip>
          <a:srcRect b="0" l="0" r="0" t="0"/>
          <a:stretch/>
        </p:blipFill>
        <p:spPr>
          <a:xfrm>
            <a:off x="312832" y="5095362"/>
            <a:ext cx="95250" cy="95249"/>
          </a:xfrm>
          <a:prstGeom prst="rect">
            <a:avLst/>
          </a:prstGeom>
          <a:noFill/>
          <a:ln>
            <a:noFill/>
          </a:ln>
        </p:spPr>
      </p:pic>
      <p:pic>
        <p:nvPicPr>
          <p:cNvPr id="364" name="Google Shape;364;p20"/>
          <p:cNvPicPr preferRelativeResize="0"/>
          <p:nvPr/>
        </p:nvPicPr>
        <p:blipFill rotWithShape="1">
          <a:blip r:embed="rId11">
            <a:alphaModFix/>
          </a:blip>
          <a:srcRect b="0" l="0" r="0" t="0"/>
          <a:stretch/>
        </p:blipFill>
        <p:spPr>
          <a:xfrm>
            <a:off x="312832" y="5466837"/>
            <a:ext cx="95250" cy="95249"/>
          </a:xfrm>
          <a:prstGeom prst="rect">
            <a:avLst/>
          </a:prstGeom>
          <a:noFill/>
          <a:ln>
            <a:noFill/>
          </a:ln>
        </p:spPr>
      </p:pic>
      <p:pic>
        <p:nvPicPr>
          <p:cNvPr id="365" name="Google Shape;365;p20"/>
          <p:cNvPicPr preferRelativeResize="0"/>
          <p:nvPr/>
        </p:nvPicPr>
        <p:blipFill rotWithShape="1">
          <a:blip r:embed="rId11">
            <a:alphaModFix/>
          </a:blip>
          <a:srcRect b="0" l="0" r="0" t="0"/>
          <a:stretch/>
        </p:blipFill>
        <p:spPr>
          <a:xfrm>
            <a:off x="312832" y="5838312"/>
            <a:ext cx="95250" cy="95249"/>
          </a:xfrm>
          <a:prstGeom prst="rect">
            <a:avLst/>
          </a:prstGeom>
          <a:noFill/>
          <a:ln>
            <a:noFill/>
          </a:ln>
        </p:spPr>
      </p:pic>
      <p:pic>
        <p:nvPicPr>
          <p:cNvPr id="366" name="Google Shape;366;p20"/>
          <p:cNvPicPr preferRelativeResize="0"/>
          <p:nvPr/>
        </p:nvPicPr>
        <p:blipFill rotWithShape="1">
          <a:blip r:embed="rId11">
            <a:alphaModFix/>
          </a:blip>
          <a:srcRect b="0" l="0" r="0" t="0"/>
          <a:stretch/>
        </p:blipFill>
        <p:spPr>
          <a:xfrm>
            <a:off x="312832" y="6209787"/>
            <a:ext cx="95250" cy="95249"/>
          </a:xfrm>
          <a:prstGeom prst="rect">
            <a:avLst/>
          </a:prstGeom>
          <a:noFill/>
          <a:ln>
            <a:noFill/>
          </a:ln>
        </p:spPr>
      </p:pic>
      <p:pic>
        <p:nvPicPr>
          <p:cNvPr id="367" name="Google Shape;367;p20"/>
          <p:cNvPicPr preferRelativeResize="0"/>
          <p:nvPr/>
        </p:nvPicPr>
        <p:blipFill rotWithShape="1">
          <a:blip r:embed="rId11">
            <a:alphaModFix/>
          </a:blip>
          <a:srcRect b="0" l="0" r="0" t="0"/>
          <a:stretch/>
        </p:blipFill>
        <p:spPr>
          <a:xfrm>
            <a:off x="312832" y="6581262"/>
            <a:ext cx="95250" cy="95249"/>
          </a:xfrm>
          <a:prstGeom prst="rect">
            <a:avLst/>
          </a:prstGeom>
          <a:noFill/>
          <a:ln>
            <a:noFill/>
          </a:ln>
        </p:spPr>
      </p:pic>
      <p:sp>
        <p:nvSpPr>
          <p:cNvPr id="368" name="Google Shape;368;p20"/>
          <p:cNvSpPr txBox="1"/>
          <p:nvPr/>
        </p:nvSpPr>
        <p:spPr>
          <a:xfrm>
            <a:off x="553438" y="4164453"/>
            <a:ext cx="3072130" cy="2625725"/>
          </a:xfrm>
          <a:prstGeom prst="rect">
            <a:avLst/>
          </a:prstGeom>
          <a:noFill/>
          <a:ln>
            <a:noFill/>
          </a:ln>
        </p:spPr>
        <p:txBody>
          <a:bodyPr anchorCtr="0" anchor="t" bIns="0" lIns="0" spcFirstLastPara="1" rIns="0" wrap="square" tIns="12700">
            <a:spAutoFit/>
          </a:bodyPr>
          <a:lstStyle/>
          <a:p>
            <a:pPr indent="0" lvl="0" marL="12700" marR="1685289" rtl="0" algn="l">
              <a:lnSpc>
                <a:spcPct val="116100"/>
              </a:lnSpc>
              <a:spcBef>
                <a:spcPts val="0"/>
              </a:spcBef>
              <a:spcAft>
                <a:spcPts val="0"/>
              </a:spcAft>
              <a:buNone/>
            </a:pPr>
            <a:r>
              <a:rPr lang="en-US" sz="2100">
                <a:solidFill>
                  <a:srgbClr val="345D66"/>
                </a:solidFill>
                <a:latin typeface="Tahoma"/>
                <a:ea typeface="Tahoma"/>
                <a:cs typeface="Tahoma"/>
                <a:sym typeface="Tahoma"/>
              </a:rPr>
              <a:t>Stress Anxiety Depression</a:t>
            </a:r>
            <a:endParaRPr sz="2100">
              <a:latin typeface="Tahoma"/>
              <a:ea typeface="Tahoma"/>
              <a:cs typeface="Tahoma"/>
              <a:sym typeface="Tahoma"/>
            </a:endParaRPr>
          </a:p>
          <a:p>
            <a:pPr indent="0" lvl="0" marL="12700" marR="600710" rtl="0" algn="l">
              <a:lnSpc>
                <a:spcPct val="116100"/>
              </a:lnSpc>
              <a:spcBef>
                <a:spcPts val="0"/>
              </a:spcBef>
              <a:spcAft>
                <a:spcPts val="0"/>
              </a:spcAft>
              <a:buNone/>
            </a:pPr>
            <a:r>
              <a:rPr lang="en-US" sz="2100">
                <a:solidFill>
                  <a:srgbClr val="345D66"/>
                </a:solidFill>
                <a:latin typeface="Tahoma"/>
                <a:ea typeface="Tahoma"/>
                <a:cs typeface="Tahoma"/>
                <a:sym typeface="Tahoma"/>
              </a:rPr>
              <a:t>Career Coaching Coping Skills "Someone to talk to"</a:t>
            </a:r>
            <a:endParaRPr sz="2100">
              <a:latin typeface="Tahoma"/>
              <a:ea typeface="Tahoma"/>
              <a:cs typeface="Tahoma"/>
              <a:sym typeface="Tahoma"/>
            </a:endParaRPr>
          </a:p>
          <a:p>
            <a:pPr indent="0" lvl="0" marL="12700" rtl="0" algn="l">
              <a:lnSpc>
                <a:spcPct val="100000"/>
              </a:lnSpc>
              <a:spcBef>
                <a:spcPts val="400"/>
              </a:spcBef>
              <a:spcAft>
                <a:spcPts val="0"/>
              </a:spcAft>
              <a:buNone/>
            </a:pPr>
            <a:r>
              <a:rPr lang="en-US" sz="2100">
                <a:solidFill>
                  <a:srgbClr val="345D66"/>
                </a:solidFill>
                <a:latin typeface="Tahoma"/>
                <a:ea typeface="Tahoma"/>
                <a:cs typeface="Tahoma"/>
                <a:sym typeface="Tahoma"/>
              </a:rPr>
              <a:t>Reminders and Check-Ins</a:t>
            </a:r>
            <a:endParaRPr sz="2100">
              <a:latin typeface="Tahoma"/>
              <a:ea typeface="Tahoma"/>
              <a:cs typeface="Tahoma"/>
              <a:sym typeface="Tahoma"/>
            </a:endParaRPr>
          </a:p>
        </p:txBody>
      </p:sp>
      <p:pic>
        <p:nvPicPr>
          <p:cNvPr id="369" name="Google Shape;369;p20"/>
          <p:cNvPicPr preferRelativeResize="0"/>
          <p:nvPr/>
        </p:nvPicPr>
        <p:blipFill rotWithShape="1">
          <a:blip r:embed="rId11">
            <a:alphaModFix/>
          </a:blip>
          <a:srcRect b="0" l="0" r="0" t="0"/>
          <a:stretch/>
        </p:blipFill>
        <p:spPr>
          <a:xfrm>
            <a:off x="4088887" y="4333363"/>
            <a:ext cx="95250" cy="95249"/>
          </a:xfrm>
          <a:prstGeom prst="rect">
            <a:avLst/>
          </a:prstGeom>
          <a:noFill/>
          <a:ln>
            <a:noFill/>
          </a:ln>
        </p:spPr>
      </p:pic>
      <p:pic>
        <p:nvPicPr>
          <p:cNvPr id="370" name="Google Shape;370;p20"/>
          <p:cNvPicPr preferRelativeResize="0"/>
          <p:nvPr/>
        </p:nvPicPr>
        <p:blipFill rotWithShape="1">
          <a:blip r:embed="rId11">
            <a:alphaModFix/>
          </a:blip>
          <a:srcRect b="0" l="0" r="0" t="0"/>
          <a:stretch/>
        </p:blipFill>
        <p:spPr>
          <a:xfrm>
            <a:off x="4088887" y="4704838"/>
            <a:ext cx="95250" cy="95249"/>
          </a:xfrm>
          <a:prstGeom prst="rect">
            <a:avLst/>
          </a:prstGeom>
          <a:noFill/>
          <a:ln>
            <a:noFill/>
          </a:ln>
        </p:spPr>
      </p:pic>
      <p:pic>
        <p:nvPicPr>
          <p:cNvPr id="371" name="Google Shape;371;p20"/>
          <p:cNvPicPr preferRelativeResize="0"/>
          <p:nvPr/>
        </p:nvPicPr>
        <p:blipFill rotWithShape="1">
          <a:blip r:embed="rId11">
            <a:alphaModFix/>
          </a:blip>
          <a:srcRect b="0" l="0" r="0" t="0"/>
          <a:stretch/>
        </p:blipFill>
        <p:spPr>
          <a:xfrm>
            <a:off x="4088887" y="5076312"/>
            <a:ext cx="95250" cy="95249"/>
          </a:xfrm>
          <a:prstGeom prst="rect">
            <a:avLst/>
          </a:prstGeom>
          <a:noFill/>
          <a:ln>
            <a:noFill/>
          </a:ln>
        </p:spPr>
      </p:pic>
      <p:pic>
        <p:nvPicPr>
          <p:cNvPr id="372" name="Google Shape;372;p20"/>
          <p:cNvPicPr preferRelativeResize="0"/>
          <p:nvPr/>
        </p:nvPicPr>
        <p:blipFill rotWithShape="1">
          <a:blip r:embed="rId11">
            <a:alphaModFix/>
          </a:blip>
          <a:srcRect b="0" l="0" r="0" t="0"/>
          <a:stretch/>
        </p:blipFill>
        <p:spPr>
          <a:xfrm>
            <a:off x="4088887" y="5447787"/>
            <a:ext cx="95250" cy="95249"/>
          </a:xfrm>
          <a:prstGeom prst="rect">
            <a:avLst/>
          </a:prstGeom>
          <a:noFill/>
          <a:ln>
            <a:noFill/>
          </a:ln>
        </p:spPr>
      </p:pic>
      <p:pic>
        <p:nvPicPr>
          <p:cNvPr id="373" name="Google Shape;373;p20"/>
          <p:cNvPicPr preferRelativeResize="0"/>
          <p:nvPr/>
        </p:nvPicPr>
        <p:blipFill rotWithShape="1">
          <a:blip r:embed="rId11">
            <a:alphaModFix/>
          </a:blip>
          <a:srcRect b="0" l="0" r="0" t="0"/>
          <a:stretch/>
        </p:blipFill>
        <p:spPr>
          <a:xfrm>
            <a:off x="4088887" y="5819262"/>
            <a:ext cx="95250" cy="95249"/>
          </a:xfrm>
          <a:prstGeom prst="rect">
            <a:avLst/>
          </a:prstGeom>
          <a:noFill/>
          <a:ln>
            <a:noFill/>
          </a:ln>
        </p:spPr>
      </p:pic>
      <p:pic>
        <p:nvPicPr>
          <p:cNvPr id="374" name="Google Shape;374;p20"/>
          <p:cNvPicPr preferRelativeResize="0"/>
          <p:nvPr/>
        </p:nvPicPr>
        <p:blipFill rotWithShape="1">
          <a:blip r:embed="rId11">
            <a:alphaModFix/>
          </a:blip>
          <a:srcRect b="0" l="0" r="0" t="0"/>
          <a:stretch/>
        </p:blipFill>
        <p:spPr>
          <a:xfrm>
            <a:off x="4088887" y="6190737"/>
            <a:ext cx="95250" cy="95249"/>
          </a:xfrm>
          <a:prstGeom prst="rect">
            <a:avLst/>
          </a:prstGeom>
          <a:noFill/>
          <a:ln>
            <a:noFill/>
          </a:ln>
        </p:spPr>
      </p:pic>
      <p:pic>
        <p:nvPicPr>
          <p:cNvPr id="375" name="Google Shape;375;p20"/>
          <p:cNvPicPr preferRelativeResize="0"/>
          <p:nvPr/>
        </p:nvPicPr>
        <p:blipFill rotWithShape="1">
          <a:blip r:embed="rId11">
            <a:alphaModFix/>
          </a:blip>
          <a:srcRect b="0" l="0" r="0" t="0"/>
          <a:stretch/>
        </p:blipFill>
        <p:spPr>
          <a:xfrm>
            <a:off x="4088887" y="6933687"/>
            <a:ext cx="95250" cy="95249"/>
          </a:xfrm>
          <a:prstGeom prst="rect">
            <a:avLst/>
          </a:prstGeom>
          <a:noFill/>
          <a:ln>
            <a:noFill/>
          </a:ln>
        </p:spPr>
      </p:pic>
      <p:pic>
        <p:nvPicPr>
          <p:cNvPr id="376" name="Google Shape;376;p20"/>
          <p:cNvPicPr preferRelativeResize="0"/>
          <p:nvPr/>
        </p:nvPicPr>
        <p:blipFill rotWithShape="1">
          <a:blip r:embed="rId11">
            <a:alphaModFix/>
          </a:blip>
          <a:srcRect b="0" l="0" r="0" t="0"/>
          <a:stretch/>
        </p:blipFill>
        <p:spPr>
          <a:xfrm>
            <a:off x="4088887" y="7305162"/>
            <a:ext cx="95250" cy="95249"/>
          </a:xfrm>
          <a:prstGeom prst="rect">
            <a:avLst/>
          </a:prstGeom>
          <a:noFill/>
          <a:ln>
            <a:noFill/>
          </a:ln>
        </p:spPr>
      </p:pic>
      <p:pic>
        <p:nvPicPr>
          <p:cNvPr id="377" name="Google Shape;377;p20"/>
          <p:cNvPicPr preferRelativeResize="0"/>
          <p:nvPr/>
        </p:nvPicPr>
        <p:blipFill rotWithShape="1">
          <a:blip r:embed="rId11">
            <a:alphaModFix/>
          </a:blip>
          <a:srcRect b="0" l="0" r="0" t="0"/>
          <a:stretch/>
        </p:blipFill>
        <p:spPr>
          <a:xfrm>
            <a:off x="4088887" y="7676637"/>
            <a:ext cx="95250" cy="95249"/>
          </a:xfrm>
          <a:prstGeom prst="rect">
            <a:avLst/>
          </a:prstGeom>
          <a:noFill/>
          <a:ln>
            <a:noFill/>
          </a:ln>
        </p:spPr>
      </p:pic>
      <p:pic>
        <p:nvPicPr>
          <p:cNvPr id="378" name="Google Shape;378;p20"/>
          <p:cNvPicPr preferRelativeResize="0"/>
          <p:nvPr/>
        </p:nvPicPr>
        <p:blipFill rotWithShape="1">
          <a:blip r:embed="rId11">
            <a:alphaModFix/>
          </a:blip>
          <a:srcRect b="0" l="0" r="0" t="0"/>
          <a:stretch/>
        </p:blipFill>
        <p:spPr>
          <a:xfrm>
            <a:off x="4088887" y="8048112"/>
            <a:ext cx="95250" cy="95249"/>
          </a:xfrm>
          <a:prstGeom prst="rect">
            <a:avLst/>
          </a:prstGeom>
          <a:noFill/>
          <a:ln>
            <a:noFill/>
          </a:ln>
        </p:spPr>
      </p:pic>
      <p:sp>
        <p:nvSpPr>
          <p:cNvPr id="379" name="Google Shape;379;p20"/>
          <p:cNvSpPr txBox="1"/>
          <p:nvPr/>
        </p:nvSpPr>
        <p:spPr>
          <a:xfrm>
            <a:off x="4329493" y="4145403"/>
            <a:ext cx="2671445" cy="4111625"/>
          </a:xfrm>
          <a:prstGeom prst="rect">
            <a:avLst/>
          </a:prstGeom>
          <a:noFill/>
          <a:ln>
            <a:noFill/>
          </a:ln>
        </p:spPr>
        <p:txBody>
          <a:bodyPr anchorCtr="0" anchor="t" bIns="0" lIns="0" spcFirstLastPara="1" rIns="0" wrap="square" tIns="12700">
            <a:spAutoFit/>
          </a:bodyPr>
          <a:lstStyle/>
          <a:p>
            <a:pPr indent="0" lvl="0" marL="12700" marR="5080" rtl="0" algn="l">
              <a:lnSpc>
                <a:spcPct val="116100"/>
              </a:lnSpc>
              <a:spcBef>
                <a:spcPts val="0"/>
              </a:spcBef>
              <a:spcAft>
                <a:spcPts val="0"/>
              </a:spcAft>
              <a:buNone/>
            </a:pPr>
            <a:r>
              <a:rPr lang="en-US" sz="2100">
                <a:solidFill>
                  <a:srgbClr val="345D66"/>
                </a:solidFill>
                <a:latin typeface="Tahoma"/>
                <a:ea typeface="Tahoma"/>
                <a:cs typeface="Tahoma"/>
                <a:sym typeface="Tahoma"/>
              </a:rPr>
              <a:t>Financial &amp; Legal Family &amp; Education Health &amp; Wellness Career &amp; Military Everyday Living Topics Articles, Webinars &amp; Podcasts</a:t>
            </a:r>
            <a:endParaRPr sz="2100">
              <a:latin typeface="Tahoma"/>
              <a:ea typeface="Tahoma"/>
              <a:cs typeface="Tahoma"/>
              <a:sym typeface="Tahoma"/>
            </a:endParaRPr>
          </a:p>
          <a:p>
            <a:pPr indent="0" lvl="0" marL="12700" marR="238759" rtl="0" algn="l">
              <a:lnSpc>
                <a:spcPct val="116100"/>
              </a:lnSpc>
              <a:spcBef>
                <a:spcPts val="0"/>
              </a:spcBef>
              <a:spcAft>
                <a:spcPts val="0"/>
              </a:spcAft>
              <a:buNone/>
            </a:pPr>
            <a:r>
              <a:rPr lang="en-US" sz="2100">
                <a:solidFill>
                  <a:srgbClr val="345D66"/>
                </a:solidFill>
                <a:latin typeface="Tahoma"/>
                <a:ea typeface="Tahoma"/>
                <a:cs typeface="Tahoma"/>
                <a:sym typeface="Tahoma"/>
              </a:rPr>
              <a:t>Health Assessments Soft Skills Courses Resource Locator Employer branded</a:t>
            </a:r>
            <a:endParaRPr sz="2100">
              <a:latin typeface="Tahoma"/>
              <a:ea typeface="Tahoma"/>
              <a:cs typeface="Tahoma"/>
              <a:sym typeface="Tahoma"/>
            </a:endParaRPr>
          </a:p>
        </p:txBody>
      </p:sp>
      <p:pic>
        <p:nvPicPr>
          <p:cNvPr id="380" name="Google Shape;380;p20"/>
          <p:cNvPicPr preferRelativeResize="0"/>
          <p:nvPr/>
        </p:nvPicPr>
        <p:blipFill rotWithShape="1">
          <a:blip r:embed="rId11">
            <a:alphaModFix/>
          </a:blip>
          <a:srcRect b="0" l="0" r="0" t="0"/>
          <a:stretch/>
        </p:blipFill>
        <p:spPr>
          <a:xfrm>
            <a:off x="7334380" y="4309669"/>
            <a:ext cx="95250" cy="95249"/>
          </a:xfrm>
          <a:prstGeom prst="rect">
            <a:avLst/>
          </a:prstGeom>
          <a:noFill/>
          <a:ln>
            <a:noFill/>
          </a:ln>
        </p:spPr>
      </p:pic>
      <p:pic>
        <p:nvPicPr>
          <p:cNvPr id="381" name="Google Shape;381;p20"/>
          <p:cNvPicPr preferRelativeResize="0"/>
          <p:nvPr/>
        </p:nvPicPr>
        <p:blipFill rotWithShape="1">
          <a:blip r:embed="rId11">
            <a:alphaModFix/>
          </a:blip>
          <a:srcRect b="0" l="0" r="0" t="0"/>
          <a:stretch/>
        </p:blipFill>
        <p:spPr>
          <a:xfrm>
            <a:off x="7334380" y="4681144"/>
            <a:ext cx="95250" cy="95249"/>
          </a:xfrm>
          <a:prstGeom prst="rect">
            <a:avLst/>
          </a:prstGeom>
          <a:noFill/>
          <a:ln>
            <a:noFill/>
          </a:ln>
        </p:spPr>
      </p:pic>
      <p:pic>
        <p:nvPicPr>
          <p:cNvPr id="382" name="Google Shape;382;p20"/>
          <p:cNvPicPr preferRelativeResize="0"/>
          <p:nvPr/>
        </p:nvPicPr>
        <p:blipFill rotWithShape="1">
          <a:blip r:embed="rId11">
            <a:alphaModFix/>
          </a:blip>
          <a:srcRect b="0" l="0" r="0" t="0"/>
          <a:stretch/>
        </p:blipFill>
        <p:spPr>
          <a:xfrm>
            <a:off x="7334380" y="5052619"/>
            <a:ext cx="95250" cy="95249"/>
          </a:xfrm>
          <a:prstGeom prst="rect">
            <a:avLst/>
          </a:prstGeom>
          <a:noFill/>
          <a:ln>
            <a:noFill/>
          </a:ln>
        </p:spPr>
      </p:pic>
      <p:pic>
        <p:nvPicPr>
          <p:cNvPr id="383" name="Google Shape;383;p20"/>
          <p:cNvPicPr preferRelativeResize="0"/>
          <p:nvPr/>
        </p:nvPicPr>
        <p:blipFill rotWithShape="1">
          <a:blip r:embed="rId11">
            <a:alphaModFix/>
          </a:blip>
          <a:srcRect b="0" l="0" r="0" t="0"/>
          <a:stretch/>
        </p:blipFill>
        <p:spPr>
          <a:xfrm>
            <a:off x="7334380" y="5424094"/>
            <a:ext cx="95250" cy="95249"/>
          </a:xfrm>
          <a:prstGeom prst="rect">
            <a:avLst/>
          </a:prstGeom>
          <a:noFill/>
          <a:ln>
            <a:noFill/>
          </a:ln>
        </p:spPr>
      </p:pic>
      <p:pic>
        <p:nvPicPr>
          <p:cNvPr id="384" name="Google Shape;384;p20"/>
          <p:cNvPicPr preferRelativeResize="0"/>
          <p:nvPr/>
        </p:nvPicPr>
        <p:blipFill rotWithShape="1">
          <a:blip r:embed="rId11">
            <a:alphaModFix/>
          </a:blip>
          <a:srcRect b="0" l="0" r="0" t="0"/>
          <a:stretch/>
        </p:blipFill>
        <p:spPr>
          <a:xfrm>
            <a:off x="7334380" y="6167044"/>
            <a:ext cx="95250" cy="95249"/>
          </a:xfrm>
          <a:prstGeom prst="rect">
            <a:avLst/>
          </a:prstGeom>
          <a:noFill/>
          <a:ln>
            <a:noFill/>
          </a:ln>
        </p:spPr>
      </p:pic>
      <p:pic>
        <p:nvPicPr>
          <p:cNvPr id="385" name="Google Shape;385;p20"/>
          <p:cNvPicPr preferRelativeResize="0"/>
          <p:nvPr/>
        </p:nvPicPr>
        <p:blipFill rotWithShape="1">
          <a:blip r:embed="rId11">
            <a:alphaModFix/>
          </a:blip>
          <a:srcRect b="0" l="0" r="0" t="0"/>
          <a:stretch/>
        </p:blipFill>
        <p:spPr>
          <a:xfrm>
            <a:off x="7334380" y="6538519"/>
            <a:ext cx="95250" cy="95249"/>
          </a:xfrm>
          <a:prstGeom prst="rect">
            <a:avLst/>
          </a:prstGeom>
          <a:noFill/>
          <a:ln>
            <a:noFill/>
          </a:ln>
        </p:spPr>
      </p:pic>
      <p:sp>
        <p:nvSpPr>
          <p:cNvPr id="386" name="Google Shape;386;p20"/>
          <p:cNvSpPr txBox="1"/>
          <p:nvPr/>
        </p:nvSpPr>
        <p:spPr>
          <a:xfrm>
            <a:off x="7574986" y="4121709"/>
            <a:ext cx="3127375" cy="2625725"/>
          </a:xfrm>
          <a:prstGeom prst="rect">
            <a:avLst/>
          </a:prstGeom>
          <a:noFill/>
          <a:ln>
            <a:noFill/>
          </a:ln>
        </p:spPr>
        <p:txBody>
          <a:bodyPr anchorCtr="0" anchor="t" bIns="0" lIns="0" spcFirstLastPara="1" rIns="0" wrap="square" tIns="12700">
            <a:spAutoFit/>
          </a:bodyPr>
          <a:lstStyle/>
          <a:p>
            <a:pPr indent="0" lvl="0" marL="12700" marR="5080" rtl="0" algn="l">
              <a:lnSpc>
                <a:spcPct val="116100"/>
              </a:lnSpc>
              <a:spcBef>
                <a:spcPts val="0"/>
              </a:spcBef>
              <a:spcAft>
                <a:spcPts val="0"/>
              </a:spcAft>
              <a:buNone/>
            </a:pPr>
            <a:r>
              <a:rPr lang="en-US" sz="2100">
                <a:solidFill>
                  <a:srgbClr val="345D66"/>
                </a:solidFill>
                <a:latin typeface="Tahoma"/>
                <a:ea typeface="Tahoma"/>
                <a:cs typeface="Tahoma"/>
                <a:sym typeface="Tahoma"/>
              </a:rPr>
              <a:t>Relationship Family/Parenting Substance Abuse Support Significant Stress, Depression or Anxiety Work/Life Concerns Mandatory Referrals</a:t>
            </a:r>
            <a:endParaRPr sz="2100">
              <a:latin typeface="Tahoma"/>
              <a:ea typeface="Tahoma"/>
              <a:cs typeface="Tahoma"/>
              <a:sym typeface="Tahoma"/>
            </a:endParaRPr>
          </a:p>
        </p:txBody>
      </p:sp>
      <p:sp>
        <p:nvSpPr>
          <p:cNvPr id="387" name="Google Shape;387;p20"/>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
        <p:nvSpPr>
          <p:cNvPr id="388" name="Google Shape;388;p20"/>
          <p:cNvSpPr txBox="1"/>
          <p:nvPr/>
        </p:nvSpPr>
        <p:spPr>
          <a:xfrm>
            <a:off x="16657398" y="1468187"/>
            <a:ext cx="1458595"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solidFill>
                  <a:srgbClr val="345D66"/>
                </a:solidFill>
                <a:latin typeface="Tahoma"/>
                <a:ea typeface="Tahoma"/>
                <a:cs typeface="Tahoma"/>
                <a:sym typeface="Tahoma"/>
              </a:rPr>
              <a:t>northstareap.com</a:t>
            </a:r>
            <a:endParaRPr sz="1400">
              <a:latin typeface="Tahoma"/>
              <a:ea typeface="Tahoma"/>
              <a:cs typeface="Tahoma"/>
              <a:sym typeface="Tahoma"/>
            </a:endParaRPr>
          </a:p>
        </p:txBody>
      </p:sp>
      <p:sp>
        <p:nvSpPr>
          <p:cNvPr id="389" name="Google Shape;389;p20"/>
          <p:cNvSpPr txBox="1"/>
          <p:nvPr/>
        </p:nvSpPr>
        <p:spPr>
          <a:xfrm>
            <a:off x="14453176" y="2986386"/>
            <a:ext cx="3506470" cy="796925"/>
          </a:xfrm>
          <a:prstGeom prst="rect">
            <a:avLst/>
          </a:prstGeom>
          <a:noFill/>
          <a:ln>
            <a:noFill/>
          </a:ln>
        </p:spPr>
        <p:txBody>
          <a:bodyPr anchorCtr="0" anchor="t" bIns="0" lIns="0" spcFirstLastPara="1" rIns="0" wrap="square" tIns="12700">
            <a:spAutoFit/>
          </a:bodyPr>
          <a:lstStyle/>
          <a:p>
            <a:pPr indent="0" lvl="0" marL="12700" marR="5080" rtl="0" algn="l">
              <a:lnSpc>
                <a:spcPct val="105500"/>
              </a:lnSpc>
              <a:spcBef>
                <a:spcPts val="0"/>
              </a:spcBef>
              <a:spcAft>
                <a:spcPts val="0"/>
              </a:spcAft>
              <a:buNone/>
            </a:pPr>
            <a:r>
              <a:rPr i="1" lang="en-US" sz="1600">
                <a:solidFill>
                  <a:srgbClr val="345D66"/>
                </a:solidFill>
                <a:latin typeface="Trebuchet MS"/>
                <a:ea typeface="Trebuchet MS"/>
                <a:cs typeface="Trebuchet MS"/>
                <a:sym typeface="Trebuchet MS"/>
              </a:rPr>
              <a:t>If you are someone you know is in immediate harm, call 911 or go to your nearest emergency room</a:t>
            </a:r>
            <a:endParaRPr sz="1600">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1"/>
          <p:cNvSpPr/>
          <p:nvPr/>
        </p:nvSpPr>
        <p:spPr>
          <a:xfrm>
            <a:off x="16960558" y="8873489"/>
            <a:ext cx="990600" cy="990600"/>
          </a:xfrm>
          <a:custGeom>
            <a:rect b="b" l="l" r="r" t="t"/>
            <a:pathLst>
              <a:path extrusionOk="0" h="990600" w="990600">
                <a:moveTo>
                  <a:pt x="665200" y="495312"/>
                </a:moveTo>
                <a:lnTo>
                  <a:pt x="627468" y="414629"/>
                </a:lnTo>
                <a:lnTo>
                  <a:pt x="575945" y="304469"/>
                </a:lnTo>
                <a:lnTo>
                  <a:pt x="575945" y="495312"/>
                </a:lnTo>
                <a:lnTo>
                  <a:pt x="569607" y="526707"/>
                </a:lnTo>
                <a:lnTo>
                  <a:pt x="552335" y="552335"/>
                </a:lnTo>
                <a:lnTo>
                  <a:pt x="526694" y="569620"/>
                </a:lnTo>
                <a:lnTo>
                  <a:pt x="495300" y="575945"/>
                </a:lnTo>
                <a:lnTo>
                  <a:pt x="463892" y="569620"/>
                </a:lnTo>
                <a:lnTo>
                  <a:pt x="438251" y="552335"/>
                </a:lnTo>
                <a:lnTo>
                  <a:pt x="420966" y="526707"/>
                </a:lnTo>
                <a:lnTo>
                  <a:pt x="414629" y="495312"/>
                </a:lnTo>
                <a:lnTo>
                  <a:pt x="420966" y="463892"/>
                </a:lnTo>
                <a:lnTo>
                  <a:pt x="438251" y="438251"/>
                </a:lnTo>
                <a:lnTo>
                  <a:pt x="463892" y="420966"/>
                </a:lnTo>
                <a:lnTo>
                  <a:pt x="495300" y="414629"/>
                </a:lnTo>
                <a:lnTo>
                  <a:pt x="526694" y="420966"/>
                </a:lnTo>
                <a:lnTo>
                  <a:pt x="552335" y="438251"/>
                </a:lnTo>
                <a:lnTo>
                  <a:pt x="569607" y="463892"/>
                </a:lnTo>
                <a:lnTo>
                  <a:pt x="575945" y="495312"/>
                </a:lnTo>
                <a:lnTo>
                  <a:pt x="575945" y="304469"/>
                </a:lnTo>
                <a:lnTo>
                  <a:pt x="495223" y="131876"/>
                </a:lnTo>
                <a:lnTo>
                  <a:pt x="325386" y="495020"/>
                </a:lnTo>
                <a:lnTo>
                  <a:pt x="325488" y="495312"/>
                </a:lnTo>
                <a:lnTo>
                  <a:pt x="325386" y="495566"/>
                </a:lnTo>
                <a:lnTo>
                  <a:pt x="495223" y="858685"/>
                </a:lnTo>
                <a:lnTo>
                  <a:pt x="627481" y="575945"/>
                </a:lnTo>
                <a:lnTo>
                  <a:pt x="665200" y="495312"/>
                </a:lnTo>
                <a:close/>
              </a:path>
              <a:path extrusionOk="0" h="990600" w="990600">
                <a:moveTo>
                  <a:pt x="990600" y="495312"/>
                </a:moveTo>
                <a:lnTo>
                  <a:pt x="988339" y="447687"/>
                </a:lnTo>
                <a:lnTo>
                  <a:pt x="981671" y="401180"/>
                </a:lnTo>
                <a:lnTo>
                  <a:pt x="970813" y="356247"/>
                </a:lnTo>
                <a:lnTo>
                  <a:pt x="955979" y="313016"/>
                </a:lnTo>
                <a:lnTo>
                  <a:pt x="937374" y="271691"/>
                </a:lnTo>
                <a:lnTo>
                  <a:pt x="915200" y="232486"/>
                </a:lnTo>
                <a:lnTo>
                  <a:pt x="903579" y="215709"/>
                </a:lnTo>
                <a:lnTo>
                  <a:pt x="903579" y="495312"/>
                </a:lnTo>
                <a:lnTo>
                  <a:pt x="900836" y="542912"/>
                </a:lnTo>
                <a:lnTo>
                  <a:pt x="892797" y="588911"/>
                </a:lnTo>
                <a:lnTo>
                  <a:pt x="879779" y="632993"/>
                </a:lnTo>
                <a:lnTo>
                  <a:pt x="862076" y="674852"/>
                </a:lnTo>
                <a:lnTo>
                  <a:pt x="840016" y="714171"/>
                </a:lnTo>
                <a:lnTo>
                  <a:pt x="813892" y="750658"/>
                </a:lnTo>
                <a:lnTo>
                  <a:pt x="783996" y="783996"/>
                </a:lnTo>
                <a:lnTo>
                  <a:pt x="750658" y="813879"/>
                </a:lnTo>
                <a:lnTo>
                  <a:pt x="714171" y="840016"/>
                </a:lnTo>
                <a:lnTo>
                  <a:pt x="674852" y="862076"/>
                </a:lnTo>
                <a:lnTo>
                  <a:pt x="633006" y="879779"/>
                </a:lnTo>
                <a:lnTo>
                  <a:pt x="588924" y="892797"/>
                </a:lnTo>
                <a:lnTo>
                  <a:pt x="542912" y="900836"/>
                </a:lnTo>
                <a:lnTo>
                  <a:pt x="495300" y="903579"/>
                </a:lnTo>
                <a:lnTo>
                  <a:pt x="447687" y="900836"/>
                </a:lnTo>
                <a:lnTo>
                  <a:pt x="401688" y="892797"/>
                </a:lnTo>
                <a:lnTo>
                  <a:pt x="357606" y="879779"/>
                </a:lnTo>
                <a:lnTo>
                  <a:pt x="315747" y="862076"/>
                </a:lnTo>
                <a:lnTo>
                  <a:pt x="276428" y="840016"/>
                </a:lnTo>
                <a:lnTo>
                  <a:pt x="239941" y="813879"/>
                </a:lnTo>
                <a:lnTo>
                  <a:pt x="206603" y="783996"/>
                </a:lnTo>
                <a:lnTo>
                  <a:pt x="176707" y="750658"/>
                </a:lnTo>
                <a:lnTo>
                  <a:pt x="150583" y="714171"/>
                </a:lnTo>
                <a:lnTo>
                  <a:pt x="128511" y="674852"/>
                </a:lnTo>
                <a:lnTo>
                  <a:pt x="110820" y="632993"/>
                </a:lnTo>
                <a:lnTo>
                  <a:pt x="97802" y="588911"/>
                </a:lnTo>
                <a:lnTo>
                  <a:pt x="89776" y="543001"/>
                </a:lnTo>
                <a:lnTo>
                  <a:pt x="87020" y="495312"/>
                </a:lnTo>
                <a:lnTo>
                  <a:pt x="89763" y="447687"/>
                </a:lnTo>
                <a:lnTo>
                  <a:pt x="97802" y="401688"/>
                </a:lnTo>
                <a:lnTo>
                  <a:pt x="110820" y="357606"/>
                </a:lnTo>
                <a:lnTo>
                  <a:pt x="128511" y="315747"/>
                </a:lnTo>
                <a:lnTo>
                  <a:pt x="150583" y="276428"/>
                </a:lnTo>
                <a:lnTo>
                  <a:pt x="176707" y="239941"/>
                </a:lnTo>
                <a:lnTo>
                  <a:pt x="206603" y="206603"/>
                </a:lnTo>
                <a:lnTo>
                  <a:pt x="239941" y="176707"/>
                </a:lnTo>
                <a:lnTo>
                  <a:pt x="276428" y="150583"/>
                </a:lnTo>
                <a:lnTo>
                  <a:pt x="315747" y="128524"/>
                </a:lnTo>
                <a:lnTo>
                  <a:pt x="357606" y="110820"/>
                </a:lnTo>
                <a:lnTo>
                  <a:pt x="401688" y="97802"/>
                </a:lnTo>
                <a:lnTo>
                  <a:pt x="447687" y="89763"/>
                </a:lnTo>
                <a:lnTo>
                  <a:pt x="495300" y="87020"/>
                </a:lnTo>
                <a:lnTo>
                  <a:pt x="542912" y="89763"/>
                </a:lnTo>
                <a:lnTo>
                  <a:pt x="588924" y="97802"/>
                </a:lnTo>
                <a:lnTo>
                  <a:pt x="633006" y="110820"/>
                </a:lnTo>
                <a:lnTo>
                  <a:pt x="674852" y="128524"/>
                </a:lnTo>
                <a:lnTo>
                  <a:pt x="714171" y="150583"/>
                </a:lnTo>
                <a:lnTo>
                  <a:pt x="750658" y="176707"/>
                </a:lnTo>
                <a:lnTo>
                  <a:pt x="783996" y="206603"/>
                </a:lnTo>
                <a:lnTo>
                  <a:pt x="813892" y="239941"/>
                </a:lnTo>
                <a:lnTo>
                  <a:pt x="840016" y="276428"/>
                </a:lnTo>
                <a:lnTo>
                  <a:pt x="862076" y="315747"/>
                </a:lnTo>
                <a:lnTo>
                  <a:pt x="879779" y="357606"/>
                </a:lnTo>
                <a:lnTo>
                  <a:pt x="892797" y="401688"/>
                </a:lnTo>
                <a:lnTo>
                  <a:pt x="900811" y="447598"/>
                </a:lnTo>
                <a:lnTo>
                  <a:pt x="903579" y="495312"/>
                </a:lnTo>
                <a:lnTo>
                  <a:pt x="903579" y="215709"/>
                </a:lnTo>
                <a:lnTo>
                  <a:pt x="860983" y="161239"/>
                </a:lnTo>
                <a:lnTo>
                  <a:pt x="829360" y="129603"/>
                </a:lnTo>
                <a:lnTo>
                  <a:pt x="794994" y="100926"/>
                </a:lnTo>
                <a:lnTo>
                  <a:pt x="758101" y="75399"/>
                </a:lnTo>
                <a:lnTo>
                  <a:pt x="718896" y="53225"/>
                </a:lnTo>
                <a:lnTo>
                  <a:pt x="677570" y="34620"/>
                </a:lnTo>
                <a:lnTo>
                  <a:pt x="634339" y="19786"/>
                </a:lnTo>
                <a:lnTo>
                  <a:pt x="589419" y="8928"/>
                </a:lnTo>
                <a:lnTo>
                  <a:pt x="543001" y="2273"/>
                </a:lnTo>
                <a:lnTo>
                  <a:pt x="495300" y="0"/>
                </a:lnTo>
                <a:lnTo>
                  <a:pt x="447598" y="2273"/>
                </a:lnTo>
                <a:lnTo>
                  <a:pt x="401180" y="8928"/>
                </a:lnTo>
                <a:lnTo>
                  <a:pt x="356260" y="19786"/>
                </a:lnTo>
                <a:lnTo>
                  <a:pt x="313029" y="34620"/>
                </a:lnTo>
                <a:lnTo>
                  <a:pt x="271703" y="53225"/>
                </a:lnTo>
                <a:lnTo>
                  <a:pt x="232486" y="75399"/>
                </a:lnTo>
                <a:lnTo>
                  <a:pt x="195592" y="100926"/>
                </a:lnTo>
                <a:lnTo>
                  <a:pt x="161239" y="129603"/>
                </a:lnTo>
                <a:lnTo>
                  <a:pt x="129603" y="161239"/>
                </a:lnTo>
                <a:lnTo>
                  <a:pt x="100926" y="195592"/>
                </a:lnTo>
                <a:lnTo>
                  <a:pt x="75399" y="232486"/>
                </a:lnTo>
                <a:lnTo>
                  <a:pt x="53225" y="271691"/>
                </a:lnTo>
                <a:lnTo>
                  <a:pt x="34607" y="313016"/>
                </a:lnTo>
                <a:lnTo>
                  <a:pt x="19773" y="356247"/>
                </a:lnTo>
                <a:lnTo>
                  <a:pt x="8928" y="401180"/>
                </a:lnTo>
                <a:lnTo>
                  <a:pt x="2260" y="447598"/>
                </a:lnTo>
                <a:lnTo>
                  <a:pt x="0" y="495312"/>
                </a:lnTo>
                <a:lnTo>
                  <a:pt x="2260" y="542912"/>
                </a:lnTo>
                <a:lnTo>
                  <a:pt x="8928" y="589419"/>
                </a:lnTo>
                <a:lnTo>
                  <a:pt x="19773" y="634339"/>
                </a:lnTo>
                <a:lnTo>
                  <a:pt x="34607" y="677570"/>
                </a:lnTo>
                <a:lnTo>
                  <a:pt x="53225" y="718896"/>
                </a:lnTo>
                <a:lnTo>
                  <a:pt x="75399" y="758101"/>
                </a:lnTo>
                <a:lnTo>
                  <a:pt x="100926" y="794994"/>
                </a:lnTo>
                <a:lnTo>
                  <a:pt x="129603" y="829360"/>
                </a:lnTo>
                <a:lnTo>
                  <a:pt x="161239" y="860983"/>
                </a:lnTo>
                <a:lnTo>
                  <a:pt x="195592" y="889673"/>
                </a:lnTo>
                <a:lnTo>
                  <a:pt x="232486" y="915200"/>
                </a:lnTo>
                <a:lnTo>
                  <a:pt x="271703" y="937374"/>
                </a:lnTo>
                <a:lnTo>
                  <a:pt x="313029" y="955979"/>
                </a:lnTo>
                <a:lnTo>
                  <a:pt x="356260" y="970813"/>
                </a:lnTo>
                <a:lnTo>
                  <a:pt x="401180" y="981671"/>
                </a:lnTo>
                <a:lnTo>
                  <a:pt x="447598" y="988339"/>
                </a:lnTo>
                <a:lnTo>
                  <a:pt x="495300" y="990600"/>
                </a:lnTo>
                <a:lnTo>
                  <a:pt x="543001" y="988339"/>
                </a:lnTo>
                <a:lnTo>
                  <a:pt x="589419" y="981671"/>
                </a:lnTo>
                <a:lnTo>
                  <a:pt x="634339" y="970813"/>
                </a:lnTo>
                <a:lnTo>
                  <a:pt x="677570" y="955979"/>
                </a:lnTo>
                <a:lnTo>
                  <a:pt x="718896" y="937374"/>
                </a:lnTo>
                <a:lnTo>
                  <a:pt x="758101" y="915200"/>
                </a:lnTo>
                <a:lnTo>
                  <a:pt x="794994" y="889673"/>
                </a:lnTo>
                <a:lnTo>
                  <a:pt x="829360" y="860983"/>
                </a:lnTo>
                <a:lnTo>
                  <a:pt x="860983" y="829360"/>
                </a:lnTo>
                <a:lnTo>
                  <a:pt x="889660" y="795007"/>
                </a:lnTo>
                <a:lnTo>
                  <a:pt x="915200" y="758113"/>
                </a:lnTo>
                <a:lnTo>
                  <a:pt x="937374" y="718896"/>
                </a:lnTo>
                <a:lnTo>
                  <a:pt x="955979" y="677583"/>
                </a:lnTo>
                <a:lnTo>
                  <a:pt x="970813" y="634352"/>
                </a:lnTo>
                <a:lnTo>
                  <a:pt x="981671" y="589419"/>
                </a:lnTo>
                <a:lnTo>
                  <a:pt x="988326" y="543001"/>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95" name="Google Shape;395;p21"/>
          <p:cNvSpPr txBox="1"/>
          <p:nvPr>
            <p:ph type="title"/>
          </p:nvPr>
        </p:nvSpPr>
        <p:spPr>
          <a:xfrm>
            <a:off x="4099071" y="3819744"/>
            <a:ext cx="9578340" cy="127952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Breakout Session #2</a:t>
            </a:r>
            <a:endParaRPr/>
          </a:p>
        </p:txBody>
      </p:sp>
      <p:sp>
        <p:nvSpPr>
          <p:cNvPr id="396" name="Google Shape;396;p21"/>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2"/>
          <p:cNvSpPr/>
          <p:nvPr/>
        </p:nvSpPr>
        <p:spPr>
          <a:xfrm>
            <a:off x="16960558" y="8873489"/>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66"/>
                </a:lnTo>
                <a:lnTo>
                  <a:pt x="495300" y="414642"/>
                </a:lnTo>
                <a:lnTo>
                  <a:pt x="526694" y="420966"/>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687"/>
                </a:lnTo>
                <a:lnTo>
                  <a:pt x="981671" y="401180"/>
                </a:lnTo>
                <a:lnTo>
                  <a:pt x="970813" y="356260"/>
                </a:lnTo>
                <a:lnTo>
                  <a:pt x="955979" y="313029"/>
                </a:lnTo>
                <a:lnTo>
                  <a:pt x="937374" y="271703"/>
                </a:lnTo>
                <a:lnTo>
                  <a:pt x="915200" y="232486"/>
                </a:lnTo>
                <a:lnTo>
                  <a:pt x="903579" y="215709"/>
                </a:lnTo>
                <a:lnTo>
                  <a:pt x="903579" y="495312"/>
                </a:lnTo>
                <a:lnTo>
                  <a:pt x="900836" y="542925"/>
                </a:lnTo>
                <a:lnTo>
                  <a:pt x="892797" y="588911"/>
                </a:lnTo>
                <a:lnTo>
                  <a:pt x="879779" y="632993"/>
                </a:lnTo>
                <a:lnTo>
                  <a:pt x="862076" y="674852"/>
                </a:lnTo>
                <a:lnTo>
                  <a:pt x="840016" y="714171"/>
                </a:lnTo>
                <a:lnTo>
                  <a:pt x="813892" y="750658"/>
                </a:lnTo>
                <a:lnTo>
                  <a:pt x="783996" y="783996"/>
                </a:lnTo>
                <a:lnTo>
                  <a:pt x="750658" y="813879"/>
                </a:lnTo>
                <a:lnTo>
                  <a:pt x="714171" y="840016"/>
                </a:lnTo>
                <a:lnTo>
                  <a:pt x="674852" y="862088"/>
                </a:lnTo>
                <a:lnTo>
                  <a:pt x="633006" y="879779"/>
                </a:lnTo>
                <a:lnTo>
                  <a:pt x="588924" y="892797"/>
                </a:lnTo>
                <a:lnTo>
                  <a:pt x="542912" y="900836"/>
                </a:lnTo>
                <a:lnTo>
                  <a:pt x="495300" y="903579"/>
                </a:lnTo>
                <a:lnTo>
                  <a:pt x="447687" y="900836"/>
                </a:lnTo>
                <a:lnTo>
                  <a:pt x="401688" y="892797"/>
                </a:lnTo>
                <a:lnTo>
                  <a:pt x="357606" y="879779"/>
                </a:lnTo>
                <a:lnTo>
                  <a:pt x="315747" y="862088"/>
                </a:lnTo>
                <a:lnTo>
                  <a:pt x="276428" y="840016"/>
                </a:lnTo>
                <a:lnTo>
                  <a:pt x="239941" y="813879"/>
                </a:lnTo>
                <a:lnTo>
                  <a:pt x="206603" y="783996"/>
                </a:lnTo>
                <a:lnTo>
                  <a:pt x="176707" y="750658"/>
                </a:lnTo>
                <a:lnTo>
                  <a:pt x="150583" y="714171"/>
                </a:lnTo>
                <a:lnTo>
                  <a:pt x="128511" y="674852"/>
                </a:lnTo>
                <a:lnTo>
                  <a:pt x="110820" y="632993"/>
                </a:lnTo>
                <a:lnTo>
                  <a:pt x="97802" y="588911"/>
                </a:lnTo>
                <a:lnTo>
                  <a:pt x="89776" y="543013"/>
                </a:lnTo>
                <a:lnTo>
                  <a:pt x="87020" y="495312"/>
                </a:lnTo>
                <a:lnTo>
                  <a:pt x="89763" y="447687"/>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20"/>
                </a:lnTo>
                <a:lnTo>
                  <a:pt x="401688" y="97802"/>
                </a:lnTo>
                <a:lnTo>
                  <a:pt x="447687" y="89776"/>
                </a:lnTo>
                <a:lnTo>
                  <a:pt x="495300" y="87020"/>
                </a:lnTo>
                <a:lnTo>
                  <a:pt x="542912" y="89776"/>
                </a:lnTo>
                <a:lnTo>
                  <a:pt x="588924" y="97802"/>
                </a:lnTo>
                <a:lnTo>
                  <a:pt x="633006" y="110820"/>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28"/>
                </a:lnTo>
                <a:lnTo>
                  <a:pt x="543001" y="2273"/>
                </a:lnTo>
                <a:lnTo>
                  <a:pt x="495300" y="0"/>
                </a:lnTo>
                <a:lnTo>
                  <a:pt x="447598" y="2273"/>
                </a:lnTo>
                <a:lnTo>
                  <a:pt x="401180" y="8928"/>
                </a:lnTo>
                <a:lnTo>
                  <a:pt x="356260" y="19786"/>
                </a:lnTo>
                <a:lnTo>
                  <a:pt x="313029" y="34620"/>
                </a:lnTo>
                <a:lnTo>
                  <a:pt x="271703" y="53225"/>
                </a:lnTo>
                <a:lnTo>
                  <a:pt x="232486" y="75399"/>
                </a:lnTo>
                <a:lnTo>
                  <a:pt x="195592" y="100926"/>
                </a:lnTo>
                <a:lnTo>
                  <a:pt x="161239" y="129616"/>
                </a:lnTo>
                <a:lnTo>
                  <a:pt x="129603" y="161239"/>
                </a:lnTo>
                <a:lnTo>
                  <a:pt x="100926" y="195592"/>
                </a:lnTo>
                <a:lnTo>
                  <a:pt x="75399" y="232486"/>
                </a:lnTo>
                <a:lnTo>
                  <a:pt x="53225" y="271703"/>
                </a:lnTo>
                <a:lnTo>
                  <a:pt x="34607" y="313029"/>
                </a:lnTo>
                <a:lnTo>
                  <a:pt x="19773" y="356260"/>
                </a:lnTo>
                <a:lnTo>
                  <a:pt x="8928" y="401180"/>
                </a:lnTo>
                <a:lnTo>
                  <a:pt x="2260" y="447611"/>
                </a:lnTo>
                <a:lnTo>
                  <a:pt x="0" y="495312"/>
                </a:lnTo>
                <a:lnTo>
                  <a:pt x="2260" y="542925"/>
                </a:lnTo>
                <a:lnTo>
                  <a:pt x="8928" y="589419"/>
                </a:lnTo>
                <a:lnTo>
                  <a:pt x="19773" y="634352"/>
                </a:lnTo>
                <a:lnTo>
                  <a:pt x="34607" y="677570"/>
                </a:lnTo>
                <a:lnTo>
                  <a:pt x="53225" y="718896"/>
                </a:lnTo>
                <a:lnTo>
                  <a:pt x="75399" y="758113"/>
                </a:lnTo>
                <a:lnTo>
                  <a:pt x="100926" y="794994"/>
                </a:lnTo>
                <a:lnTo>
                  <a:pt x="129603" y="829360"/>
                </a:lnTo>
                <a:lnTo>
                  <a:pt x="161239" y="860983"/>
                </a:lnTo>
                <a:lnTo>
                  <a:pt x="195592" y="889673"/>
                </a:lnTo>
                <a:lnTo>
                  <a:pt x="232486" y="915200"/>
                </a:lnTo>
                <a:lnTo>
                  <a:pt x="271703" y="937374"/>
                </a:lnTo>
                <a:lnTo>
                  <a:pt x="313029" y="955979"/>
                </a:lnTo>
                <a:lnTo>
                  <a:pt x="356260" y="970813"/>
                </a:lnTo>
                <a:lnTo>
                  <a:pt x="401180" y="981671"/>
                </a:lnTo>
                <a:lnTo>
                  <a:pt x="447598" y="988339"/>
                </a:lnTo>
                <a:lnTo>
                  <a:pt x="495300" y="990600"/>
                </a:lnTo>
                <a:lnTo>
                  <a:pt x="543001" y="988339"/>
                </a:lnTo>
                <a:lnTo>
                  <a:pt x="589419" y="981671"/>
                </a:lnTo>
                <a:lnTo>
                  <a:pt x="634339" y="970826"/>
                </a:lnTo>
                <a:lnTo>
                  <a:pt x="677570" y="955992"/>
                </a:lnTo>
                <a:lnTo>
                  <a:pt x="718896" y="937374"/>
                </a:lnTo>
                <a:lnTo>
                  <a:pt x="758101" y="915200"/>
                </a:lnTo>
                <a:lnTo>
                  <a:pt x="794994" y="889673"/>
                </a:lnTo>
                <a:lnTo>
                  <a:pt x="829360" y="860996"/>
                </a:lnTo>
                <a:lnTo>
                  <a:pt x="860983" y="829360"/>
                </a:lnTo>
                <a:lnTo>
                  <a:pt x="889660" y="795007"/>
                </a:lnTo>
                <a:lnTo>
                  <a:pt x="915200" y="758113"/>
                </a:lnTo>
                <a:lnTo>
                  <a:pt x="937374" y="718908"/>
                </a:lnTo>
                <a:lnTo>
                  <a:pt x="955979" y="677583"/>
                </a:lnTo>
                <a:lnTo>
                  <a:pt x="970813" y="634352"/>
                </a:lnTo>
                <a:lnTo>
                  <a:pt x="981671" y="589419"/>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2" name="Google Shape;402;p22"/>
          <p:cNvSpPr txBox="1"/>
          <p:nvPr>
            <p:ph type="title"/>
          </p:nvPr>
        </p:nvSpPr>
        <p:spPr>
          <a:xfrm>
            <a:off x="5389852" y="3866642"/>
            <a:ext cx="7508294" cy="127952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t>Break for Lunch</a:t>
            </a:r>
            <a:endParaRPr/>
          </a:p>
        </p:txBody>
      </p:sp>
      <p:sp>
        <p:nvSpPr>
          <p:cNvPr id="403" name="Google Shape;403;p22"/>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3"/>
          <p:cNvSpPr/>
          <p:nvPr/>
        </p:nvSpPr>
        <p:spPr>
          <a:xfrm>
            <a:off x="16960558" y="8873489"/>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79"/>
                </a:lnTo>
                <a:lnTo>
                  <a:pt x="495300" y="414642"/>
                </a:lnTo>
                <a:lnTo>
                  <a:pt x="526694" y="420979"/>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700"/>
                </a:lnTo>
                <a:lnTo>
                  <a:pt x="981671" y="401180"/>
                </a:lnTo>
                <a:lnTo>
                  <a:pt x="970813" y="356260"/>
                </a:lnTo>
                <a:lnTo>
                  <a:pt x="955979" y="313029"/>
                </a:lnTo>
                <a:lnTo>
                  <a:pt x="937374" y="271703"/>
                </a:lnTo>
                <a:lnTo>
                  <a:pt x="915200" y="232486"/>
                </a:lnTo>
                <a:lnTo>
                  <a:pt x="903579" y="215709"/>
                </a:lnTo>
                <a:lnTo>
                  <a:pt x="903579" y="495312"/>
                </a:lnTo>
                <a:lnTo>
                  <a:pt x="900836" y="542925"/>
                </a:lnTo>
                <a:lnTo>
                  <a:pt x="892797" y="588911"/>
                </a:lnTo>
                <a:lnTo>
                  <a:pt x="879779" y="632993"/>
                </a:lnTo>
                <a:lnTo>
                  <a:pt x="862076" y="674852"/>
                </a:lnTo>
                <a:lnTo>
                  <a:pt x="840016" y="714171"/>
                </a:lnTo>
                <a:lnTo>
                  <a:pt x="813892" y="750658"/>
                </a:lnTo>
                <a:lnTo>
                  <a:pt x="783996" y="783996"/>
                </a:lnTo>
                <a:lnTo>
                  <a:pt x="750658" y="813879"/>
                </a:lnTo>
                <a:lnTo>
                  <a:pt x="714171" y="840016"/>
                </a:lnTo>
                <a:lnTo>
                  <a:pt x="674852" y="862088"/>
                </a:lnTo>
                <a:lnTo>
                  <a:pt x="633006" y="879779"/>
                </a:lnTo>
                <a:lnTo>
                  <a:pt x="588924" y="892797"/>
                </a:lnTo>
                <a:lnTo>
                  <a:pt x="542912" y="900836"/>
                </a:lnTo>
                <a:lnTo>
                  <a:pt x="495300" y="903579"/>
                </a:lnTo>
                <a:lnTo>
                  <a:pt x="447687" y="900836"/>
                </a:lnTo>
                <a:lnTo>
                  <a:pt x="401688" y="892797"/>
                </a:lnTo>
                <a:lnTo>
                  <a:pt x="357606" y="879779"/>
                </a:lnTo>
                <a:lnTo>
                  <a:pt x="315747" y="862088"/>
                </a:lnTo>
                <a:lnTo>
                  <a:pt x="276428" y="840016"/>
                </a:lnTo>
                <a:lnTo>
                  <a:pt x="239941" y="813879"/>
                </a:lnTo>
                <a:lnTo>
                  <a:pt x="206603" y="783996"/>
                </a:lnTo>
                <a:lnTo>
                  <a:pt x="176707" y="750658"/>
                </a:lnTo>
                <a:lnTo>
                  <a:pt x="150583" y="714171"/>
                </a:lnTo>
                <a:lnTo>
                  <a:pt x="128511" y="674852"/>
                </a:lnTo>
                <a:lnTo>
                  <a:pt x="110820" y="632993"/>
                </a:lnTo>
                <a:lnTo>
                  <a:pt x="97802" y="588911"/>
                </a:lnTo>
                <a:lnTo>
                  <a:pt x="89776" y="543013"/>
                </a:lnTo>
                <a:lnTo>
                  <a:pt x="87020" y="495312"/>
                </a:lnTo>
                <a:lnTo>
                  <a:pt x="89763" y="447700"/>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20"/>
                </a:lnTo>
                <a:lnTo>
                  <a:pt x="401688" y="97802"/>
                </a:lnTo>
                <a:lnTo>
                  <a:pt x="447687" y="89776"/>
                </a:lnTo>
                <a:lnTo>
                  <a:pt x="495300" y="87020"/>
                </a:lnTo>
                <a:lnTo>
                  <a:pt x="542912" y="89776"/>
                </a:lnTo>
                <a:lnTo>
                  <a:pt x="588924" y="97802"/>
                </a:lnTo>
                <a:lnTo>
                  <a:pt x="633006" y="110820"/>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40"/>
                </a:lnTo>
                <a:lnTo>
                  <a:pt x="543001" y="2273"/>
                </a:lnTo>
                <a:lnTo>
                  <a:pt x="495300" y="0"/>
                </a:lnTo>
                <a:lnTo>
                  <a:pt x="447598" y="2273"/>
                </a:lnTo>
                <a:lnTo>
                  <a:pt x="401180" y="8940"/>
                </a:lnTo>
                <a:lnTo>
                  <a:pt x="356260" y="19786"/>
                </a:lnTo>
                <a:lnTo>
                  <a:pt x="313029" y="34620"/>
                </a:lnTo>
                <a:lnTo>
                  <a:pt x="271703" y="53225"/>
                </a:lnTo>
                <a:lnTo>
                  <a:pt x="232486" y="75399"/>
                </a:lnTo>
                <a:lnTo>
                  <a:pt x="195592" y="100926"/>
                </a:lnTo>
                <a:lnTo>
                  <a:pt x="161239" y="129616"/>
                </a:lnTo>
                <a:lnTo>
                  <a:pt x="129603" y="161239"/>
                </a:lnTo>
                <a:lnTo>
                  <a:pt x="100926" y="195592"/>
                </a:lnTo>
                <a:lnTo>
                  <a:pt x="75399" y="232486"/>
                </a:lnTo>
                <a:lnTo>
                  <a:pt x="53225" y="271703"/>
                </a:lnTo>
                <a:lnTo>
                  <a:pt x="34607" y="313029"/>
                </a:lnTo>
                <a:lnTo>
                  <a:pt x="19773" y="356260"/>
                </a:lnTo>
                <a:lnTo>
                  <a:pt x="8928" y="401180"/>
                </a:lnTo>
                <a:lnTo>
                  <a:pt x="2260" y="447611"/>
                </a:lnTo>
                <a:lnTo>
                  <a:pt x="0" y="495312"/>
                </a:lnTo>
                <a:lnTo>
                  <a:pt x="2260" y="542925"/>
                </a:lnTo>
                <a:lnTo>
                  <a:pt x="8928" y="589432"/>
                </a:lnTo>
                <a:lnTo>
                  <a:pt x="19773" y="634352"/>
                </a:lnTo>
                <a:lnTo>
                  <a:pt x="34607" y="677570"/>
                </a:lnTo>
                <a:lnTo>
                  <a:pt x="53225" y="718896"/>
                </a:lnTo>
                <a:lnTo>
                  <a:pt x="75399" y="758113"/>
                </a:lnTo>
                <a:lnTo>
                  <a:pt x="100926" y="794994"/>
                </a:lnTo>
                <a:lnTo>
                  <a:pt x="129603" y="829360"/>
                </a:lnTo>
                <a:lnTo>
                  <a:pt x="161239" y="860983"/>
                </a:lnTo>
                <a:lnTo>
                  <a:pt x="195592" y="889673"/>
                </a:lnTo>
                <a:lnTo>
                  <a:pt x="232486" y="915200"/>
                </a:lnTo>
                <a:lnTo>
                  <a:pt x="271703" y="937374"/>
                </a:lnTo>
                <a:lnTo>
                  <a:pt x="313029" y="955979"/>
                </a:lnTo>
                <a:lnTo>
                  <a:pt x="356260" y="970826"/>
                </a:lnTo>
                <a:lnTo>
                  <a:pt x="401180" y="981671"/>
                </a:lnTo>
                <a:lnTo>
                  <a:pt x="447598" y="988339"/>
                </a:lnTo>
                <a:lnTo>
                  <a:pt x="495300" y="990600"/>
                </a:lnTo>
                <a:lnTo>
                  <a:pt x="543001" y="988339"/>
                </a:lnTo>
                <a:lnTo>
                  <a:pt x="589419" y="981671"/>
                </a:lnTo>
                <a:lnTo>
                  <a:pt x="634339" y="970826"/>
                </a:lnTo>
                <a:lnTo>
                  <a:pt x="677570" y="955992"/>
                </a:lnTo>
                <a:lnTo>
                  <a:pt x="718896" y="937374"/>
                </a:lnTo>
                <a:lnTo>
                  <a:pt x="758101" y="915200"/>
                </a:lnTo>
                <a:lnTo>
                  <a:pt x="794994" y="889673"/>
                </a:lnTo>
                <a:lnTo>
                  <a:pt x="829360" y="860996"/>
                </a:lnTo>
                <a:lnTo>
                  <a:pt x="860983" y="829360"/>
                </a:lnTo>
                <a:lnTo>
                  <a:pt x="889660" y="795007"/>
                </a:lnTo>
                <a:lnTo>
                  <a:pt x="915200" y="758113"/>
                </a:lnTo>
                <a:lnTo>
                  <a:pt x="937374" y="718908"/>
                </a:lnTo>
                <a:lnTo>
                  <a:pt x="955979" y="677583"/>
                </a:lnTo>
                <a:lnTo>
                  <a:pt x="970813" y="634352"/>
                </a:lnTo>
                <a:lnTo>
                  <a:pt x="981671" y="589432"/>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9" name="Google Shape;409;p23"/>
          <p:cNvSpPr txBox="1"/>
          <p:nvPr>
            <p:ph type="title"/>
          </p:nvPr>
        </p:nvSpPr>
        <p:spPr>
          <a:xfrm>
            <a:off x="1204325" y="1293375"/>
            <a:ext cx="739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Take aways/Recap</a:t>
            </a:r>
            <a:endParaRPr sz="5500"/>
          </a:p>
        </p:txBody>
      </p:sp>
      <p:pic>
        <p:nvPicPr>
          <p:cNvPr id="410" name="Google Shape;410;p23"/>
          <p:cNvPicPr preferRelativeResize="0"/>
          <p:nvPr/>
        </p:nvPicPr>
        <p:blipFill rotWithShape="1">
          <a:blip r:embed="rId3">
            <a:alphaModFix/>
          </a:blip>
          <a:srcRect b="0" l="0" r="0" t="0"/>
          <a:stretch/>
        </p:blipFill>
        <p:spPr>
          <a:xfrm>
            <a:off x="1743611" y="2839926"/>
            <a:ext cx="179264" cy="179264"/>
          </a:xfrm>
          <a:prstGeom prst="rect">
            <a:avLst/>
          </a:prstGeom>
          <a:noFill/>
          <a:ln>
            <a:noFill/>
          </a:ln>
        </p:spPr>
      </p:pic>
      <p:pic>
        <p:nvPicPr>
          <p:cNvPr id="411" name="Google Shape;411;p23"/>
          <p:cNvPicPr preferRelativeResize="0"/>
          <p:nvPr/>
        </p:nvPicPr>
        <p:blipFill rotWithShape="1">
          <a:blip r:embed="rId4">
            <a:alphaModFix/>
          </a:blip>
          <a:srcRect b="0" l="0" r="0" t="0"/>
          <a:stretch/>
        </p:blipFill>
        <p:spPr>
          <a:xfrm>
            <a:off x="1743611" y="3556983"/>
            <a:ext cx="179264" cy="179264"/>
          </a:xfrm>
          <a:prstGeom prst="rect">
            <a:avLst/>
          </a:prstGeom>
          <a:noFill/>
          <a:ln>
            <a:noFill/>
          </a:ln>
        </p:spPr>
      </p:pic>
      <p:pic>
        <p:nvPicPr>
          <p:cNvPr id="412" name="Google Shape;412;p23"/>
          <p:cNvPicPr preferRelativeResize="0"/>
          <p:nvPr/>
        </p:nvPicPr>
        <p:blipFill rotWithShape="1">
          <a:blip r:embed="rId5">
            <a:alphaModFix/>
          </a:blip>
          <a:srcRect b="0" l="0" r="0" t="0"/>
          <a:stretch/>
        </p:blipFill>
        <p:spPr>
          <a:xfrm>
            <a:off x="1743611" y="4274039"/>
            <a:ext cx="179264" cy="179264"/>
          </a:xfrm>
          <a:prstGeom prst="rect">
            <a:avLst/>
          </a:prstGeom>
          <a:noFill/>
          <a:ln>
            <a:noFill/>
          </a:ln>
        </p:spPr>
      </p:pic>
      <p:pic>
        <p:nvPicPr>
          <p:cNvPr id="413" name="Google Shape;413;p23"/>
          <p:cNvPicPr preferRelativeResize="0"/>
          <p:nvPr/>
        </p:nvPicPr>
        <p:blipFill rotWithShape="1">
          <a:blip r:embed="rId5">
            <a:alphaModFix/>
          </a:blip>
          <a:srcRect b="0" l="0" r="0" t="0"/>
          <a:stretch/>
        </p:blipFill>
        <p:spPr>
          <a:xfrm>
            <a:off x="1743611" y="4991096"/>
            <a:ext cx="179264" cy="179263"/>
          </a:xfrm>
          <a:prstGeom prst="rect">
            <a:avLst/>
          </a:prstGeom>
          <a:noFill/>
          <a:ln>
            <a:noFill/>
          </a:ln>
        </p:spPr>
      </p:pic>
      <p:pic>
        <p:nvPicPr>
          <p:cNvPr id="414" name="Google Shape;414;p23"/>
          <p:cNvPicPr preferRelativeResize="0"/>
          <p:nvPr/>
        </p:nvPicPr>
        <p:blipFill rotWithShape="1">
          <a:blip r:embed="rId5">
            <a:alphaModFix/>
          </a:blip>
          <a:srcRect b="0" l="0" r="0" t="0"/>
          <a:stretch/>
        </p:blipFill>
        <p:spPr>
          <a:xfrm>
            <a:off x="1743611" y="5708153"/>
            <a:ext cx="179264" cy="179263"/>
          </a:xfrm>
          <a:prstGeom prst="rect">
            <a:avLst/>
          </a:prstGeom>
          <a:noFill/>
          <a:ln>
            <a:noFill/>
          </a:ln>
        </p:spPr>
      </p:pic>
      <p:sp>
        <p:nvSpPr>
          <p:cNvPr id="415" name="Google Shape;415;p23"/>
          <p:cNvSpPr txBox="1"/>
          <p:nvPr/>
        </p:nvSpPr>
        <p:spPr>
          <a:xfrm>
            <a:off x="2152112" y="2479363"/>
            <a:ext cx="9002395" cy="3611245"/>
          </a:xfrm>
          <a:prstGeom prst="rect">
            <a:avLst/>
          </a:prstGeom>
          <a:noFill/>
          <a:ln>
            <a:noFill/>
          </a:ln>
        </p:spPr>
        <p:txBody>
          <a:bodyPr anchorCtr="0" anchor="t" bIns="0" lIns="0" spcFirstLastPara="1" rIns="0" wrap="square" tIns="11425">
            <a:spAutoFit/>
          </a:bodyPr>
          <a:lstStyle/>
          <a:p>
            <a:pPr indent="0" lvl="0" marL="12700" marR="5080" rtl="0" algn="l">
              <a:lnSpc>
                <a:spcPct val="108200"/>
              </a:lnSpc>
              <a:spcBef>
                <a:spcPts val="0"/>
              </a:spcBef>
              <a:spcAft>
                <a:spcPts val="0"/>
              </a:spcAft>
              <a:buNone/>
            </a:pPr>
            <a:r>
              <a:rPr lang="en-US" sz="4350">
                <a:solidFill>
                  <a:srgbClr val="345D66"/>
                </a:solidFill>
                <a:latin typeface="Lucida Sans"/>
                <a:ea typeface="Lucida Sans"/>
                <a:cs typeface="Lucida Sans"/>
                <a:sym typeface="Lucida Sans"/>
              </a:rPr>
              <a:t>Mental health in the workplace HIPAA and workplace rules and regs Soft Skills meets technical skills Practical application of learnings Tools and resources</a:t>
            </a:r>
            <a:endParaRPr sz="4350">
              <a:latin typeface="Lucida Sans"/>
              <a:ea typeface="Lucida Sans"/>
              <a:cs typeface="Lucida Sans"/>
              <a:sym typeface="Lucida Sans"/>
            </a:endParaRPr>
          </a:p>
        </p:txBody>
      </p:sp>
      <p:sp>
        <p:nvSpPr>
          <p:cNvPr id="416" name="Google Shape;416;p23"/>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0" name="Shape 420"/>
        <p:cNvGrpSpPr/>
        <p:nvPr/>
      </p:nvGrpSpPr>
      <p:grpSpPr>
        <a:xfrm>
          <a:off x="0" y="0"/>
          <a:ext cx="0" cy="0"/>
          <a:chOff x="0" y="0"/>
          <a:chExt cx="0" cy="0"/>
        </a:xfrm>
      </p:grpSpPr>
      <p:sp>
        <p:nvSpPr>
          <p:cNvPr id="421" name="Google Shape;421;p24"/>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22" name="Google Shape;422;p24"/>
          <p:cNvPicPr preferRelativeResize="0"/>
          <p:nvPr/>
        </p:nvPicPr>
        <p:blipFill rotWithShape="1">
          <a:blip r:embed="rId3">
            <a:alphaModFix/>
          </a:blip>
          <a:srcRect b="0" l="0" r="0" t="0"/>
          <a:stretch/>
        </p:blipFill>
        <p:spPr>
          <a:xfrm>
            <a:off x="0" y="0"/>
            <a:ext cx="6855710" cy="10286999"/>
          </a:xfrm>
          <a:prstGeom prst="rect">
            <a:avLst/>
          </a:prstGeom>
          <a:noFill/>
          <a:ln>
            <a:noFill/>
          </a:ln>
        </p:spPr>
      </p:pic>
      <p:sp>
        <p:nvSpPr>
          <p:cNvPr id="423" name="Google Shape;423;p24"/>
          <p:cNvSpPr/>
          <p:nvPr/>
        </p:nvSpPr>
        <p:spPr>
          <a:xfrm>
            <a:off x="8224152" y="7008100"/>
            <a:ext cx="1123950" cy="1123950"/>
          </a:xfrm>
          <a:custGeom>
            <a:rect b="b" l="l" r="r" t="t"/>
            <a:pathLst>
              <a:path extrusionOk="0" h="1123950" w="1123950">
                <a:moveTo>
                  <a:pt x="754748" y="561975"/>
                </a:moveTo>
                <a:lnTo>
                  <a:pt x="711936" y="470446"/>
                </a:lnTo>
                <a:lnTo>
                  <a:pt x="653478" y="345465"/>
                </a:lnTo>
                <a:lnTo>
                  <a:pt x="653478" y="561975"/>
                </a:lnTo>
                <a:lnTo>
                  <a:pt x="646290" y="597598"/>
                </a:lnTo>
                <a:lnTo>
                  <a:pt x="626681" y="626681"/>
                </a:lnTo>
                <a:lnTo>
                  <a:pt x="597598" y="646290"/>
                </a:lnTo>
                <a:lnTo>
                  <a:pt x="561975" y="653478"/>
                </a:lnTo>
                <a:lnTo>
                  <a:pt x="526338" y="646290"/>
                </a:lnTo>
                <a:lnTo>
                  <a:pt x="497255" y="626681"/>
                </a:lnTo>
                <a:lnTo>
                  <a:pt x="477634" y="597598"/>
                </a:lnTo>
                <a:lnTo>
                  <a:pt x="470446" y="561975"/>
                </a:lnTo>
                <a:lnTo>
                  <a:pt x="477634" y="526338"/>
                </a:lnTo>
                <a:lnTo>
                  <a:pt x="497255" y="497243"/>
                </a:lnTo>
                <a:lnTo>
                  <a:pt x="526338" y="477634"/>
                </a:lnTo>
                <a:lnTo>
                  <a:pt x="561975" y="470446"/>
                </a:lnTo>
                <a:lnTo>
                  <a:pt x="597598" y="477634"/>
                </a:lnTo>
                <a:lnTo>
                  <a:pt x="626681" y="497243"/>
                </a:lnTo>
                <a:lnTo>
                  <a:pt x="646290" y="526338"/>
                </a:lnTo>
                <a:lnTo>
                  <a:pt x="653478" y="561975"/>
                </a:lnTo>
                <a:lnTo>
                  <a:pt x="653478" y="345465"/>
                </a:lnTo>
                <a:lnTo>
                  <a:pt x="561886" y="149631"/>
                </a:lnTo>
                <a:lnTo>
                  <a:pt x="369189" y="561657"/>
                </a:lnTo>
                <a:lnTo>
                  <a:pt x="369303" y="561975"/>
                </a:lnTo>
                <a:lnTo>
                  <a:pt x="369189" y="562267"/>
                </a:lnTo>
                <a:lnTo>
                  <a:pt x="561886" y="974280"/>
                </a:lnTo>
                <a:lnTo>
                  <a:pt x="711949" y="653478"/>
                </a:lnTo>
                <a:lnTo>
                  <a:pt x="754748" y="561975"/>
                </a:lnTo>
                <a:close/>
              </a:path>
              <a:path extrusionOk="0" h="1123950" w="1123950">
                <a:moveTo>
                  <a:pt x="1123950" y="561975"/>
                </a:moveTo>
                <a:lnTo>
                  <a:pt x="1121879" y="513486"/>
                </a:lnTo>
                <a:lnTo>
                  <a:pt x="1115809" y="466140"/>
                </a:lnTo>
                <a:lnTo>
                  <a:pt x="1105890" y="420103"/>
                </a:lnTo>
                <a:lnTo>
                  <a:pt x="1092288" y="375564"/>
                </a:lnTo>
                <a:lnTo>
                  <a:pt x="1075182" y="332663"/>
                </a:lnTo>
                <a:lnTo>
                  <a:pt x="1054747" y="291579"/>
                </a:lnTo>
                <a:lnTo>
                  <a:pt x="1031138" y="252501"/>
                </a:lnTo>
                <a:lnTo>
                  <a:pt x="1025207" y="244284"/>
                </a:lnTo>
                <a:lnTo>
                  <a:pt x="1025207" y="561975"/>
                </a:lnTo>
                <a:lnTo>
                  <a:pt x="1022819" y="609333"/>
                </a:lnTo>
                <a:lnTo>
                  <a:pt x="1015796" y="655332"/>
                </a:lnTo>
                <a:lnTo>
                  <a:pt x="1004392" y="699719"/>
                </a:lnTo>
                <a:lnTo>
                  <a:pt x="988809" y="742276"/>
                </a:lnTo>
                <a:lnTo>
                  <a:pt x="969302" y="782777"/>
                </a:lnTo>
                <a:lnTo>
                  <a:pt x="946099" y="820966"/>
                </a:lnTo>
                <a:lnTo>
                  <a:pt x="919429" y="856627"/>
                </a:lnTo>
                <a:lnTo>
                  <a:pt x="889533" y="889520"/>
                </a:lnTo>
                <a:lnTo>
                  <a:pt x="856640" y="919429"/>
                </a:lnTo>
                <a:lnTo>
                  <a:pt x="820978" y="946099"/>
                </a:lnTo>
                <a:lnTo>
                  <a:pt x="782789" y="969302"/>
                </a:lnTo>
                <a:lnTo>
                  <a:pt x="742289" y="988809"/>
                </a:lnTo>
                <a:lnTo>
                  <a:pt x="699731" y="1004392"/>
                </a:lnTo>
                <a:lnTo>
                  <a:pt x="655332" y="1015796"/>
                </a:lnTo>
                <a:lnTo>
                  <a:pt x="609346" y="1022819"/>
                </a:lnTo>
                <a:lnTo>
                  <a:pt x="561975" y="1025220"/>
                </a:lnTo>
                <a:lnTo>
                  <a:pt x="514616" y="1022819"/>
                </a:lnTo>
                <a:lnTo>
                  <a:pt x="468617" y="1015796"/>
                </a:lnTo>
                <a:lnTo>
                  <a:pt x="424218" y="1004392"/>
                </a:lnTo>
                <a:lnTo>
                  <a:pt x="381660" y="988809"/>
                </a:lnTo>
                <a:lnTo>
                  <a:pt x="341172" y="969302"/>
                </a:lnTo>
                <a:lnTo>
                  <a:pt x="302971" y="946099"/>
                </a:lnTo>
                <a:lnTo>
                  <a:pt x="267309" y="919429"/>
                </a:lnTo>
                <a:lnTo>
                  <a:pt x="234416" y="889520"/>
                </a:lnTo>
                <a:lnTo>
                  <a:pt x="204520" y="856627"/>
                </a:lnTo>
                <a:lnTo>
                  <a:pt x="177850" y="820966"/>
                </a:lnTo>
                <a:lnTo>
                  <a:pt x="154647" y="782777"/>
                </a:lnTo>
                <a:lnTo>
                  <a:pt x="135140" y="742276"/>
                </a:lnTo>
                <a:lnTo>
                  <a:pt x="119557" y="699719"/>
                </a:lnTo>
                <a:lnTo>
                  <a:pt x="108140" y="655332"/>
                </a:lnTo>
                <a:lnTo>
                  <a:pt x="101117" y="609333"/>
                </a:lnTo>
                <a:lnTo>
                  <a:pt x="98729" y="561975"/>
                </a:lnTo>
                <a:lnTo>
                  <a:pt x="101117" y="514616"/>
                </a:lnTo>
                <a:lnTo>
                  <a:pt x="108140" y="468617"/>
                </a:lnTo>
                <a:lnTo>
                  <a:pt x="119557" y="424218"/>
                </a:lnTo>
                <a:lnTo>
                  <a:pt x="135140" y="381660"/>
                </a:lnTo>
                <a:lnTo>
                  <a:pt x="154647" y="341160"/>
                </a:lnTo>
                <a:lnTo>
                  <a:pt x="177850" y="302971"/>
                </a:lnTo>
                <a:lnTo>
                  <a:pt x="204520" y="267309"/>
                </a:lnTo>
                <a:lnTo>
                  <a:pt x="234416" y="234403"/>
                </a:lnTo>
                <a:lnTo>
                  <a:pt x="267309" y="204508"/>
                </a:lnTo>
                <a:lnTo>
                  <a:pt x="302971" y="177838"/>
                </a:lnTo>
                <a:lnTo>
                  <a:pt x="341172" y="154635"/>
                </a:lnTo>
                <a:lnTo>
                  <a:pt x="381660" y="135128"/>
                </a:lnTo>
                <a:lnTo>
                  <a:pt x="424218" y="119557"/>
                </a:lnTo>
                <a:lnTo>
                  <a:pt x="468617" y="108140"/>
                </a:lnTo>
                <a:lnTo>
                  <a:pt x="514616" y="101117"/>
                </a:lnTo>
                <a:lnTo>
                  <a:pt x="561975" y="98729"/>
                </a:lnTo>
                <a:lnTo>
                  <a:pt x="609346" y="101117"/>
                </a:lnTo>
                <a:lnTo>
                  <a:pt x="655332" y="108140"/>
                </a:lnTo>
                <a:lnTo>
                  <a:pt x="699731" y="119557"/>
                </a:lnTo>
                <a:lnTo>
                  <a:pt x="742289" y="135128"/>
                </a:lnTo>
                <a:lnTo>
                  <a:pt x="782789" y="154635"/>
                </a:lnTo>
                <a:lnTo>
                  <a:pt x="820978" y="177838"/>
                </a:lnTo>
                <a:lnTo>
                  <a:pt x="856640" y="204508"/>
                </a:lnTo>
                <a:lnTo>
                  <a:pt x="889533" y="234403"/>
                </a:lnTo>
                <a:lnTo>
                  <a:pt x="919429" y="267309"/>
                </a:lnTo>
                <a:lnTo>
                  <a:pt x="946099" y="302971"/>
                </a:lnTo>
                <a:lnTo>
                  <a:pt x="969302" y="341160"/>
                </a:lnTo>
                <a:lnTo>
                  <a:pt x="988809" y="381660"/>
                </a:lnTo>
                <a:lnTo>
                  <a:pt x="1004392" y="424218"/>
                </a:lnTo>
                <a:lnTo>
                  <a:pt x="1015796" y="468617"/>
                </a:lnTo>
                <a:lnTo>
                  <a:pt x="1022819" y="514616"/>
                </a:lnTo>
                <a:lnTo>
                  <a:pt x="1025207" y="561975"/>
                </a:lnTo>
                <a:lnTo>
                  <a:pt x="1025207" y="244284"/>
                </a:lnTo>
                <a:lnTo>
                  <a:pt x="975080" y="180962"/>
                </a:lnTo>
                <a:lnTo>
                  <a:pt x="942975" y="148856"/>
                </a:lnTo>
                <a:lnTo>
                  <a:pt x="908367" y="119418"/>
                </a:lnTo>
                <a:lnTo>
                  <a:pt x="871435" y="92798"/>
                </a:lnTo>
                <a:lnTo>
                  <a:pt x="832358" y="69189"/>
                </a:lnTo>
                <a:lnTo>
                  <a:pt x="791273" y="48755"/>
                </a:lnTo>
                <a:lnTo>
                  <a:pt x="748385" y="31648"/>
                </a:lnTo>
                <a:lnTo>
                  <a:pt x="703834" y="18059"/>
                </a:lnTo>
                <a:lnTo>
                  <a:pt x="657809" y="8140"/>
                </a:lnTo>
                <a:lnTo>
                  <a:pt x="610463" y="2057"/>
                </a:lnTo>
                <a:lnTo>
                  <a:pt x="561975" y="0"/>
                </a:lnTo>
                <a:lnTo>
                  <a:pt x="513486" y="2057"/>
                </a:lnTo>
                <a:lnTo>
                  <a:pt x="466140" y="8140"/>
                </a:lnTo>
                <a:lnTo>
                  <a:pt x="420116" y="18059"/>
                </a:lnTo>
                <a:lnTo>
                  <a:pt x="375564" y="31648"/>
                </a:lnTo>
                <a:lnTo>
                  <a:pt x="332663" y="48755"/>
                </a:lnTo>
                <a:lnTo>
                  <a:pt x="291592" y="69189"/>
                </a:lnTo>
                <a:lnTo>
                  <a:pt x="252501" y="92798"/>
                </a:lnTo>
                <a:lnTo>
                  <a:pt x="215569" y="119418"/>
                </a:lnTo>
                <a:lnTo>
                  <a:pt x="180975" y="148856"/>
                </a:lnTo>
                <a:lnTo>
                  <a:pt x="148869" y="180962"/>
                </a:lnTo>
                <a:lnTo>
                  <a:pt x="119418" y="215569"/>
                </a:lnTo>
                <a:lnTo>
                  <a:pt x="92811" y="252501"/>
                </a:lnTo>
                <a:lnTo>
                  <a:pt x="69189" y="291579"/>
                </a:lnTo>
                <a:lnTo>
                  <a:pt x="48755" y="332663"/>
                </a:lnTo>
                <a:lnTo>
                  <a:pt x="31648" y="375564"/>
                </a:lnTo>
                <a:lnTo>
                  <a:pt x="18059" y="420103"/>
                </a:lnTo>
                <a:lnTo>
                  <a:pt x="8140" y="466140"/>
                </a:lnTo>
                <a:lnTo>
                  <a:pt x="2057" y="513486"/>
                </a:lnTo>
                <a:lnTo>
                  <a:pt x="0" y="561975"/>
                </a:lnTo>
                <a:lnTo>
                  <a:pt x="2057" y="610463"/>
                </a:lnTo>
                <a:lnTo>
                  <a:pt x="8140" y="657809"/>
                </a:lnTo>
                <a:lnTo>
                  <a:pt x="18059" y="703834"/>
                </a:lnTo>
                <a:lnTo>
                  <a:pt x="31648" y="748385"/>
                </a:lnTo>
                <a:lnTo>
                  <a:pt x="48755" y="791273"/>
                </a:lnTo>
                <a:lnTo>
                  <a:pt x="69189" y="832345"/>
                </a:lnTo>
                <a:lnTo>
                  <a:pt x="92811" y="871435"/>
                </a:lnTo>
                <a:lnTo>
                  <a:pt x="119418" y="908367"/>
                </a:lnTo>
                <a:lnTo>
                  <a:pt x="148869" y="942962"/>
                </a:lnTo>
                <a:lnTo>
                  <a:pt x="180975" y="975080"/>
                </a:lnTo>
                <a:lnTo>
                  <a:pt x="215569" y="1004519"/>
                </a:lnTo>
                <a:lnTo>
                  <a:pt x="252501" y="1031138"/>
                </a:lnTo>
                <a:lnTo>
                  <a:pt x="291592" y="1054747"/>
                </a:lnTo>
                <a:lnTo>
                  <a:pt x="332663" y="1075182"/>
                </a:lnTo>
                <a:lnTo>
                  <a:pt x="375564" y="1092288"/>
                </a:lnTo>
                <a:lnTo>
                  <a:pt x="420116" y="1105890"/>
                </a:lnTo>
                <a:lnTo>
                  <a:pt x="466140" y="1115809"/>
                </a:lnTo>
                <a:lnTo>
                  <a:pt x="513486" y="1121879"/>
                </a:lnTo>
                <a:lnTo>
                  <a:pt x="561975" y="1123950"/>
                </a:lnTo>
                <a:lnTo>
                  <a:pt x="610463" y="1121879"/>
                </a:lnTo>
                <a:lnTo>
                  <a:pt x="657809" y="1115809"/>
                </a:lnTo>
                <a:lnTo>
                  <a:pt x="703834" y="1105890"/>
                </a:lnTo>
                <a:lnTo>
                  <a:pt x="748385" y="1092288"/>
                </a:lnTo>
                <a:lnTo>
                  <a:pt x="791273" y="1075194"/>
                </a:lnTo>
                <a:lnTo>
                  <a:pt x="832358" y="1054747"/>
                </a:lnTo>
                <a:lnTo>
                  <a:pt x="871435" y="1031138"/>
                </a:lnTo>
                <a:lnTo>
                  <a:pt x="908367" y="1004519"/>
                </a:lnTo>
                <a:lnTo>
                  <a:pt x="942975" y="975080"/>
                </a:lnTo>
                <a:lnTo>
                  <a:pt x="975080" y="942975"/>
                </a:lnTo>
                <a:lnTo>
                  <a:pt x="1004519" y="908367"/>
                </a:lnTo>
                <a:lnTo>
                  <a:pt x="1031138" y="871435"/>
                </a:lnTo>
                <a:lnTo>
                  <a:pt x="1054747" y="832358"/>
                </a:lnTo>
                <a:lnTo>
                  <a:pt x="1075182" y="791286"/>
                </a:lnTo>
                <a:lnTo>
                  <a:pt x="1092288" y="748385"/>
                </a:lnTo>
                <a:lnTo>
                  <a:pt x="1105890" y="703834"/>
                </a:lnTo>
                <a:lnTo>
                  <a:pt x="1115809" y="657809"/>
                </a:lnTo>
                <a:lnTo>
                  <a:pt x="1121879" y="610463"/>
                </a:lnTo>
                <a:lnTo>
                  <a:pt x="1123950" y="561975"/>
                </a:lnTo>
                <a:close/>
              </a:path>
            </a:pathLst>
          </a:custGeom>
          <a:solidFill>
            <a:srgbClr val="FFECD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24" name="Google Shape;424;p24"/>
          <p:cNvSpPr txBox="1"/>
          <p:nvPr>
            <p:ph type="title"/>
          </p:nvPr>
        </p:nvSpPr>
        <p:spPr>
          <a:xfrm>
            <a:off x="8211449" y="1452450"/>
            <a:ext cx="8484600" cy="155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0000">
                <a:solidFill>
                  <a:srgbClr val="FFECD9"/>
                </a:solidFill>
              </a:rPr>
              <a:t>Thank you!</a:t>
            </a:r>
            <a:endParaRPr sz="10000"/>
          </a:p>
        </p:txBody>
      </p:sp>
      <p:sp>
        <p:nvSpPr>
          <p:cNvPr id="425" name="Google Shape;425;p24"/>
          <p:cNvSpPr txBox="1"/>
          <p:nvPr/>
        </p:nvSpPr>
        <p:spPr>
          <a:xfrm>
            <a:off x="8211453" y="3311487"/>
            <a:ext cx="8664575" cy="2311400"/>
          </a:xfrm>
          <a:prstGeom prst="rect">
            <a:avLst/>
          </a:prstGeom>
          <a:noFill/>
          <a:ln>
            <a:noFill/>
          </a:ln>
        </p:spPr>
        <p:txBody>
          <a:bodyPr anchorCtr="0" anchor="t" bIns="0" lIns="0" spcFirstLastPara="1" rIns="0" wrap="square" tIns="50800">
            <a:spAutoFit/>
          </a:bodyPr>
          <a:lstStyle/>
          <a:p>
            <a:pPr indent="0" lvl="0" marL="12700" rtl="0" algn="l">
              <a:lnSpc>
                <a:spcPct val="100000"/>
              </a:lnSpc>
              <a:spcBef>
                <a:spcPts val="0"/>
              </a:spcBef>
              <a:spcAft>
                <a:spcPts val="0"/>
              </a:spcAft>
              <a:buNone/>
            </a:pPr>
            <a:r>
              <a:rPr lang="en-US" sz="3500">
                <a:solidFill>
                  <a:srgbClr val="FFFFFF"/>
                </a:solidFill>
                <a:latin typeface="Lucida Sans"/>
                <a:ea typeface="Lucida Sans"/>
                <a:cs typeface="Lucida Sans"/>
                <a:sym typeface="Lucida Sans"/>
              </a:rPr>
              <a:t>Northstar+</a:t>
            </a:r>
            <a:endParaRPr sz="3500">
              <a:latin typeface="Lucida Sans"/>
              <a:ea typeface="Lucida Sans"/>
              <a:cs typeface="Lucida Sans"/>
              <a:sym typeface="Lucida Sans"/>
            </a:endParaRPr>
          </a:p>
          <a:p>
            <a:pPr indent="0" lvl="0" marL="12700" marR="5080" rtl="0" algn="l">
              <a:lnSpc>
                <a:spcPct val="107100"/>
              </a:lnSpc>
              <a:spcBef>
                <a:spcPts val="0"/>
              </a:spcBef>
              <a:spcAft>
                <a:spcPts val="0"/>
              </a:spcAft>
              <a:buNone/>
            </a:pPr>
            <a:r>
              <a:rPr lang="en-US" sz="3500">
                <a:solidFill>
                  <a:srgbClr val="FFFFFF"/>
                </a:solidFill>
                <a:latin typeface="Lucida Sans"/>
                <a:ea typeface="Lucida Sans"/>
                <a:cs typeface="Lucida Sans"/>
                <a:sym typeface="Lucida Sans"/>
              </a:rPr>
              <a:t>Employee and Student Assistance Program Human Resources and Training</a:t>
            </a:r>
            <a:endParaRPr sz="3500">
              <a:latin typeface="Lucida Sans"/>
              <a:ea typeface="Lucida Sans"/>
              <a:cs typeface="Lucida Sans"/>
              <a:sym typeface="Lucida Sans"/>
            </a:endParaRPr>
          </a:p>
          <a:p>
            <a:pPr indent="0" lvl="0" marL="12700" rtl="0" algn="l">
              <a:lnSpc>
                <a:spcPct val="100000"/>
              </a:lnSpc>
              <a:spcBef>
                <a:spcPts val="300"/>
              </a:spcBef>
              <a:spcAft>
                <a:spcPts val="0"/>
              </a:spcAft>
              <a:buNone/>
            </a:pPr>
            <a:r>
              <a:rPr lang="en-US" sz="3500">
                <a:solidFill>
                  <a:srgbClr val="FFFFFF"/>
                </a:solidFill>
                <a:latin typeface="Lucida Sans"/>
                <a:ea typeface="Lucida Sans"/>
                <a:cs typeface="Lucida Sans"/>
                <a:sym typeface="Lucida Sans"/>
              </a:rPr>
              <a:t>Business Consulting and Coaching</a:t>
            </a:r>
            <a:endParaRPr sz="3500">
              <a:latin typeface="Lucida Sans"/>
              <a:ea typeface="Lucida Sans"/>
              <a:cs typeface="Lucida Sans"/>
              <a:sym typeface="Lucida Sans"/>
            </a:endParaRPr>
          </a:p>
        </p:txBody>
      </p:sp>
      <p:sp>
        <p:nvSpPr>
          <p:cNvPr id="426" name="Google Shape;426;p24"/>
          <p:cNvSpPr txBox="1"/>
          <p:nvPr/>
        </p:nvSpPr>
        <p:spPr>
          <a:xfrm>
            <a:off x="8211453" y="8359399"/>
            <a:ext cx="3010535" cy="3759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300" u="sng">
                <a:solidFill>
                  <a:srgbClr val="FFFFFF"/>
                </a:solidFill>
                <a:latin typeface="Lucida Sans"/>
                <a:ea typeface="Lucida Sans"/>
                <a:cs typeface="Lucida Sans"/>
                <a:sym typeface="Lucida Sans"/>
                <a:hlinkClick r:id="rId4">
                  <a:extLst>
                    <a:ext uri="{A12FA001-AC4F-418D-AE19-62706E023703}">
                      <ahyp:hlinkClr val="tx"/>
                    </a:ext>
                  </a:extLst>
                </a:hlinkClick>
              </a:rPr>
              <a:t>www.northstareap.com</a:t>
            </a:r>
            <a:endParaRPr sz="2300">
              <a:latin typeface="Lucida Sans"/>
              <a:ea typeface="Lucida Sans"/>
              <a:cs typeface="Lucida Sans"/>
              <a:sym typeface="Lucid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p:nvPr/>
        </p:nvSpPr>
        <p:spPr>
          <a:xfrm>
            <a:off x="16960558" y="8873489"/>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79"/>
                </a:lnTo>
                <a:lnTo>
                  <a:pt x="495300" y="414642"/>
                </a:lnTo>
                <a:lnTo>
                  <a:pt x="526694" y="420979"/>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700"/>
                </a:lnTo>
                <a:lnTo>
                  <a:pt x="981671" y="401180"/>
                </a:lnTo>
                <a:lnTo>
                  <a:pt x="970813" y="356260"/>
                </a:lnTo>
                <a:lnTo>
                  <a:pt x="955979" y="313029"/>
                </a:lnTo>
                <a:lnTo>
                  <a:pt x="937374" y="271703"/>
                </a:lnTo>
                <a:lnTo>
                  <a:pt x="915200" y="232486"/>
                </a:lnTo>
                <a:lnTo>
                  <a:pt x="903579" y="215709"/>
                </a:lnTo>
                <a:lnTo>
                  <a:pt x="903579" y="495312"/>
                </a:lnTo>
                <a:lnTo>
                  <a:pt x="900836" y="542925"/>
                </a:lnTo>
                <a:lnTo>
                  <a:pt x="892797" y="588911"/>
                </a:lnTo>
                <a:lnTo>
                  <a:pt x="879779" y="632993"/>
                </a:lnTo>
                <a:lnTo>
                  <a:pt x="862076" y="674852"/>
                </a:lnTo>
                <a:lnTo>
                  <a:pt x="840016" y="714171"/>
                </a:lnTo>
                <a:lnTo>
                  <a:pt x="813892" y="750658"/>
                </a:lnTo>
                <a:lnTo>
                  <a:pt x="783996" y="783996"/>
                </a:lnTo>
                <a:lnTo>
                  <a:pt x="750658" y="813879"/>
                </a:lnTo>
                <a:lnTo>
                  <a:pt x="714171" y="840016"/>
                </a:lnTo>
                <a:lnTo>
                  <a:pt x="674852" y="862088"/>
                </a:lnTo>
                <a:lnTo>
                  <a:pt x="633006" y="879779"/>
                </a:lnTo>
                <a:lnTo>
                  <a:pt x="588924" y="892797"/>
                </a:lnTo>
                <a:lnTo>
                  <a:pt x="542912" y="900836"/>
                </a:lnTo>
                <a:lnTo>
                  <a:pt x="495300" y="903579"/>
                </a:lnTo>
                <a:lnTo>
                  <a:pt x="447687" y="900836"/>
                </a:lnTo>
                <a:lnTo>
                  <a:pt x="401688" y="892797"/>
                </a:lnTo>
                <a:lnTo>
                  <a:pt x="357606" y="879779"/>
                </a:lnTo>
                <a:lnTo>
                  <a:pt x="315747" y="862088"/>
                </a:lnTo>
                <a:lnTo>
                  <a:pt x="276428" y="840016"/>
                </a:lnTo>
                <a:lnTo>
                  <a:pt x="239941" y="813879"/>
                </a:lnTo>
                <a:lnTo>
                  <a:pt x="206603" y="783996"/>
                </a:lnTo>
                <a:lnTo>
                  <a:pt x="176707" y="750658"/>
                </a:lnTo>
                <a:lnTo>
                  <a:pt x="150583" y="714171"/>
                </a:lnTo>
                <a:lnTo>
                  <a:pt x="128511" y="674852"/>
                </a:lnTo>
                <a:lnTo>
                  <a:pt x="110820" y="632993"/>
                </a:lnTo>
                <a:lnTo>
                  <a:pt x="97802" y="588911"/>
                </a:lnTo>
                <a:lnTo>
                  <a:pt x="89776" y="543013"/>
                </a:lnTo>
                <a:lnTo>
                  <a:pt x="87020" y="495312"/>
                </a:lnTo>
                <a:lnTo>
                  <a:pt x="89763" y="447700"/>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20"/>
                </a:lnTo>
                <a:lnTo>
                  <a:pt x="401688" y="97802"/>
                </a:lnTo>
                <a:lnTo>
                  <a:pt x="447687" y="89776"/>
                </a:lnTo>
                <a:lnTo>
                  <a:pt x="495300" y="87020"/>
                </a:lnTo>
                <a:lnTo>
                  <a:pt x="542912" y="89776"/>
                </a:lnTo>
                <a:lnTo>
                  <a:pt x="588924" y="97802"/>
                </a:lnTo>
                <a:lnTo>
                  <a:pt x="633006" y="110820"/>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40"/>
                </a:lnTo>
                <a:lnTo>
                  <a:pt x="543001" y="2273"/>
                </a:lnTo>
                <a:lnTo>
                  <a:pt x="495300" y="0"/>
                </a:lnTo>
                <a:lnTo>
                  <a:pt x="447598" y="2273"/>
                </a:lnTo>
                <a:lnTo>
                  <a:pt x="401180" y="8940"/>
                </a:lnTo>
                <a:lnTo>
                  <a:pt x="356260" y="19786"/>
                </a:lnTo>
                <a:lnTo>
                  <a:pt x="313029" y="34620"/>
                </a:lnTo>
                <a:lnTo>
                  <a:pt x="271703" y="53225"/>
                </a:lnTo>
                <a:lnTo>
                  <a:pt x="232486" y="75399"/>
                </a:lnTo>
                <a:lnTo>
                  <a:pt x="195592" y="100926"/>
                </a:lnTo>
                <a:lnTo>
                  <a:pt x="161239" y="129616"/>
                </a:lnTo>
                <a:lnTo>
                  <a:pt x="129603" y="161239"/>
                </a:lnTo>
                <a:lnTo>
                  <a:pt x="100926" y="195592"/>
                </a:lnTo>
                <a:lnTo>
                  <a:pt x="75399" y="232486"/>
                </a:lnTo>
                <a:lnTo>
                  <a:pt x="53225" y="271703"/>
                </a:lnTo>
                <a:lnTo>
                  <a:pt x="34607" y="313029"/>
                </a:lnTo>
                <a:lnTo>
                  <a:pt x="19773" y="356260"/>
                </a:lnTo>
                <a:lnTo>
                  <a:pt x="8928" y="401180"/>
                </a:lnTo>
                <a:lnTo>
                  <a:pt x="2260" y="447611"/>
                </a:lnTo>
                <a:lnTo>
                  <a:pt x="0" y="495312"/>
                </a:lnTo>
                <a:lnTo>
                  <a:pt x="2260" y="542925"/>
                </a:lnTo>
                <a:lnTo>
                  <a:pt x="8928" y="589432"/>
                </a:lnTo>
                <a:lnTo>
                  <a:pt x="19773" y="634352"/>
                </a:lnTo>
                <a:lnTo>
                  <a:pt x="34607" y="677570"/>
                </a:lnTo>
                <a:lnTo>
                  <a:pt x="53225" y="718896"/>
                </a:lnTo>
                <a:lnTo>
                  <a:pt x="75399" y="758113"/>
                </a:lnTo>
                <a:lnTo>
                  <a:pt x="100926" y="794994"/>
                </a:lnTo>
                <a:lnTo>
                  <a:pt x="129603" y="829360"/>
                </a:lnTo>
                <a:lnTo>
                  <a:pt x="161239" y="860983"/>
                </a:lnTo>
                <a:lnTo>
                  <a:pt x="195592" y="889673"/>
                </a:lnTo>
                <a:lnTo>
                  <a:pt x="232486" y="915200"/>
                </a:lnTo>
                <a:lnTo>
                  <a:pt x="271703" y="937374"/>
                </a:lnTo>
                <a:lnTo>
                  <a:pt x="313029" y="955979"/>
                </a:lnTo>
                <a:lnTo>
                  <a:pt x="356260" y="970826"/>
                </a:lnTo>
                <a:lnTo>
                  <a:pt x="401180" y="981671"/>
                </a:lnTo>
                <a:lnTo>
                  <a:pt x="447598" y="988339"/>
                </a:lnTo>
                <a:lnTo>
                  <a:pt x="495300" y="990600"/>
                </a:lnTo>
                <a:lnTo>
                  <a:pt x="543001" y="988339"/>
                </a:lnTo>
                <a:lnTo>
                  <a:pt x="589419" y="981671"/>
                </a:lnTo>
                <a:lnTo>
                  <a:pt x="634339" y="970826"/>
                </a:lnTo>
                <a:lnTo>
                  <a:pt x="677570" y="955992"/>
                </a:lnTo>
                <a:lnTo>
                  <a:pt x="718896" y="937374"/>
                </a:lnTo>
                <a:lnTo>
                  <a:pt x="758101" y="915200"/>
                </a:lnTo>
                <a:lnTo>
                  <a:pt x="794994" y="889673"/>
                </a:lnTo>
                <a:lnTo>
                  <a:pt x="829360" y="860996"/>
                </a:lnTo>
                <a:lnTo>
                  <a:pt x="860983" y="829360"/>
                </a:lnTo>
                <a:lnTo>
                  <a:pt x="889660" y="795007"/>
                </a:lnTo>
                <a:lnTo>
                  <a:pt x="915200" y="758113"/>
                </a:lnTo>
                <a:lnTo>
                  <a:pt x="937374" y="718908"/>
                </a:lnTo>
                <a:lnTo>
                  <a:pt x="955979" y="677583"/>
                </a:lnTo>
                <a:lnTo>
                  <a:pt x="970813" y="634352"/>
                </a:lnTo>
                <a:lnTo>
                  <a:pt x="981671" y="589432"/>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9" name="Google Shape;69;p3"/>
          <p:cNvSpPr txBox="1"/>
          <p:nvPr>
            <p:ph type="title"/>
          </p:nvPr>
        </p:nvSpPr>
        <p:spPr>
          <a:xfrm>
            <a:off x="428060" y="398007"/>
            <a:ext cx="6059170"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Mental Health Quiz</a:t>
            </a:r>
            <a:endParaRPr sz="5500">
              <a:latin typeface="Trebuchet MS"/>
              <a:ea typeface="Trebuchet MS"/>
              <a:cs typeface="Trebuchet MS"/>
              <a:sym typeface="Trebuchet MS"/>
            </a:endParaRPr>
          </a:p>
        </p:txBody>
      </p:sp>
      <p:sp>
        <p:nvSpPr>
          <p:cNvPr id="70" name="Google Shape;70;p3"/>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
        <p:nvSpPr>
          <p:cNvPr id="71" name="Google Shape;71;p3"/>
          <p:cNvSpPr txBox="1"/>
          <p:nvPr/>
        </p:nvSpPr>
        <p:spPr>
          <a:xfrm>
            <a:off x="770466" y="1576127"/>
            <a:ext cx="16559530" cy="7661275"/>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lang="en-US" sz="2600">
                <a:solidFill>
                  <a:srgbClr val="345D66"/>
                </a:solidFill>
                <a:latin typeface="Trebuchet MS"/>
                <a:ea typeface="Trebuchet MS"/>
                <a:cs typeface="Trebuchet MS"/>
                <a:sym typeface="Trebuchet MS"/>
              </a:rPr>
              <a:t>How many people in the US will experience a mental health problem every year?</a:t>
            </a:r>
            <a:endParaRPr sz="2600">
              <a:latin typeface="Trebuchet MS"/>
              <a:ea typeface="Trebuchet MS"/>
              <a:cs typeface="Trebuchet MS"/>
              <a:sym typeface="Trebuchet MS"/>
            </a:endParaRPr>
          </a:p>
          <a:p>
            <a:pPr indent="0" lvl="0" marL="12700" rtl="0" algn="l">
              <a:lnSpc>
                <a:spcPct val="100000"/>
              </a:lnSpc>
              <a:spcBef>
                <a:spcPts val="45"/>
              </a:spcBef>
              <a:spcAft>
                <a:spcPts val="0"/>
              </a:spcAft>
              <a:buNone/>
            </a:pPr>
            <a:r>
              <a:rPr lang="en-US" sz="2600">
                <a:solidFill>
                  <a:srgbClr val="345D66"/>
                </a:solidFill>
                <a:latin typeface="Trebuchet MS"/>
                <a:ea typeface="Trebuchet MS"/>
                <a:cs typeface="Trebuchet MS"/>
                <a:sym typeface="Trebuchet MS"/>
              </a:rPr>
              <a:t>a. 1 in 4	b. 1 in 8	c. 1 in 2</a:t>
            </a:r>
            <a:endParaRPr sz="2600">
              <a:latin typeface="Trebuchet MS"/>
              <a:ea typeface="Trebuchet MS"/>
              <a:cs typeface="Trebuchet MS"/>
              <a:sym typeface="Trebuchet MS"/>
            </a:endParaRPr>
          </a:p>
          <a:p>
            <a:pPr indent="0" lvl="0" marL="0" rtl="0" algn="l">
              <a:lnSpc>
                <a:spcPct val="100000"/>
              </a:lnSpc>
              <a:spcBef>
                <a:spcPts val="30"/>
              </a:spcBef>
              <a:spcAft>
                <a:spcPts val="0"/>
              </a:spcAft>
              <a:buNone/>
            </a:pPr>
            <a:r>
              <a:t/>
            </a:r>
            <a:endParaRPr sz="2700">
              <a:latin typeface="Trebuchet MS"/>
              <a:ea typeface="Trebuchet MS"/>
              <a:cs typeface="Trebuchet MS"/>
              <a:sym typeface="Trebuchet MS"/>
            </a:endParaRPr>
          </a:p>
          <a:p>
            <a:pPr indent="0" lvl="0" marL="12700" marR="341630" rtl="0" algn="l">
              <a:lnSpc>
                <a:spcPct val="101400"/>
              </a:lnSpc>
              <a:spcBef>
                <a:spcPts val="0"/>
              </a:spcBef>
              <a:spcAft>
                <a:spcPts val="0"/>
              </a:spcAft>
              <a:buNone/>
            </a:pPr>
            <a:r>
              <a:rPr lang="en-US" sz="2600">
                <a:solidFill>
                  <a:srgbClr val="345D66"/>
                </a:solidFill>
                <a:latin typeface="Trebuchet MS"/>
                <a:ea typeface="Trebuchet MS"/>
                <a:cs typeface="Trebuchet MS"/>
                <a:sym typeface="Trebuchet MS"/>
              </a:rPr>
              <a:t>What proportion of people with mental health problems believe that workplace stress contributed to their illness?</a:t>
            </a:r>
            <a:endParaRPr sz="2600">
              <a:latin typeface="Trebuchet MS"/>
              <a:ea typeface="Trebuchet MS"/>
              <a:cs typeface="Trebuchet MS"/>
              <a:sym typeface="Trebuchet MS"/>
            </a:endParaRPr>
          </a:p>
          <a:p>
            <a:pPr indent="0" lvl="0" marL="12700" rtl="0" algn="l">
              <a:lnSpc>
                <a:spcPct val="100000"/>
              </a:lnSpc>
              <a:spcBef>
                <a:spcPts val="45"/>
              </a:spcBef>
              <a:spcAft>
                <a:spcPts val="0"/>
              </a:spcAft>
              <a:buNone/>
            </a:pPr>
            <a:r>
              <a:rPr lang="en-US" sz="2600">
                <a:solidFill>
                  <a:srgbClr val="345D66"/>
                </a:solidFill>
                <a:latin typeface="Trebuchet MS"/>
                <a:ea typeface="Trebuchet MS"/>
                <a:cs typeface="Trebuchet MS"/>
                <a:sym typeface="Trebuchet MS"/>
              </a:rPr>
              <a:t>a. 1 in 5	b. 1 in 3	c. 2 in 3</a:t>
            </a:r>
            <a:endParaRPr sz="2600">
              <a:latin typeface="Trebuchet MS"/>
              <a:ea typeface="Trebuchet MS"/>
              <a:cs typeface="Trebuchet MS"/>
              <a:sym typeface="Trebuchet MS"/>
            </a:endParaRPr>
          </a:p>
          <a:p>
            <a:pPr indent="0" lvl="0" marL="0" rtl="0" algn="l">
              <a:lnSpc>
                <a:spcPct val="100000"/>
              </a:lnSpc>
              <a:spcBef>
                <a:spcPts val="30"/>
              </a:spcBef>
              <a:spcAft>
                <a:spcPts val="0"/>
              </a:spcAft>
              <a:buNone/>
            </a:pPr>
            <a:r>
              <a:t/>
            </a:r>
            <a:endParaRPr sz="2700">
              <a:latin typeface="Trebuchet MS"/>
              <a:ea typeface="Trebuchet MS"/>
              <a:cs typeface="Trebuchet MS"/>
              <a:sym typeface="Trebuchet MS"/>
            </a:endParaRPr>
          </a:p>
          <a:p>
            <a:pPr indent="0" lvl="0" marL="12700" marR="4963160" rtl="0" algn="l">
              <a:lnSpc>
                <a:spcPct val="101400"/>
              </a:lnSpc>
              <a:spcBef>
                <a:spcPts val="0"/>
              </a:spcBef>
              <a:spcAft>
                <a:spcPts val="0"/>
              </a:spcAft>
              <a:buNone/>
            </a:pPr>
            <a:r>
              <a:rPr lang="en-US" sz="2600">
                <a:solidFill>
                  <a:srgbClr val="345D66"/>
                </a:solidFill>
                <a:latin typeface="Trebuchet MS"/>
                <a:ea typeface="Trebuchet MS"/>
                <a:cs typeface="Trebuchet MS"/>
                <a:sym typeface="Trebuchet MS"/>
              </a:rPr>
              <a:t>What proportion of people with mental health problems experience stigma? a. 10%	b. 50%	c. 90%</a:t>
            </a:r>
            <a:endParaRPr sz="2600">
              <a:latin typeface="Trebuchet MS"/>
              <a:ea typeface="Trebuchet MS"/>
              <a:cs typeface="Trebuchet MS"/>
              <a:sym typeface="Trebuchet MS"/>
            </a:endParaRPr>
          </a:p>
          <a:p>
            <a:pPr indent="0" lvl="0" marL="0" rtl="0" algn="l">
              <a:lnSpc>
                <a:spcPct val="100000"/>
              </a:lnSpc>
              <a:spcBef>
                <a:spcPts val="30"/>
              </a:spcBef>
              <a:spcAft>
                <a:spcPts val="0"/>
              </a:spcAft>
              <a:buNone/>
            </a:pPr>
            <a:r>
              <a:t/>
            </a:r>
            <a:endParaRPr sz="2700">
              <a:latin typeface="Trebuchet MS"/>
              <a:ea typeface="Trebuchet MS"/>
              <a:cs typeface="Trebuchet MS"/>
              <a:sym typeface="Trebuchet MS"/>
            </a:endParaRPr>
          </a:p>
          <a:p>
            <a:pPr indent="0" lvl="0" marL="12700" marR="5080" rtl="0" algn="l">
              <a:lnSpc>
                <a:spcPct val="101400"/>
              </a:lnSpc>
              <a:spcBef>
                <a:spcPts val="0"/>
              </a:spcBef>
              <a:spcAft>
                <a:spcPts val="0"/>
              </a:spcAft>
              <a:buNone/>
            </a:pPr>
            <a:r>
              <a:rPr lang="en-US" sz="2600">
                <a:solidFill>
                  <a:srgbClr val="345D66"/>
                </a:solidFill>
                <a:latin typeface="Trebuchet MS"/>
                <a:ea typeface="Trebuchet MS"/>
                <a:cs typeface="Trebuchet MS"/>
                <a:sym typeface="Trebuchet MS"/>
              </a:rPr>
              <a:t>How long do the majority of people with a mental health problem wait before telling their closest family and friends about it?</a:t>
            </a:r>
            <a:endParaRPr sz="2600">
              <a:latin typeface="Trebuchet MS"/>
              <a:ea typeface="Trebuchet MS"/>
              <a:cs typeface="Trebuchet MS"/>
              <a:sym typeface="Trebuchet MS"/>
            </a:endParaRPr>
          </a:p>
          <a:p>
            <a:pPr indent="0" lvl="0" marL="12700" rtl="0" algn="l">
              <a:lnSpc>
                <a:spcPct val="100000"/>
              </a:lnSpc>
              <a:spcBef>
                <a:spcPts val="45"/>
              </a:spcBef>
              <a:spcAft>
                <a:spcPts val="0"/>
              </a:spcAft>
              <a:buNone/>
            </a:pPr>
            <a:r>
              <a:rPr lang="en-US" sz="2600">
                <a:solidFill>
                  <a:srgbClr val="345D66"/>
                </a:solidFill>
                <a:latin typeface="Trebuchet MS"/>
                <a:ea typeface="Trebuchet MS"/>
                <a:cs typeface="Trebuchet MS"/>
                <a:sym typeface="Trebuchet MS"/>
              </a:rPr>
              <a:t>a. 2 months	b. 7 months	c. Over a year</a:t>
            </a:r>
            <a:endParaRPr sz="2600">
              <a:latin typeface="Trebuchet MS"/>
              <a:ea typeface="Trebuchet MS"/>
              <a:cs typeface="Trebuchet MS"/>
              <a:sym typeface="Trebuchet MS"/>
            </a:endParaRPr>
          </a:p>
          <a:p>
            <a:pPr indent="0" lvl="0" marL="0" rtl="0" algn="l">
              <a:lnSpc>
                <a:spcPct val="100000"/>
              </a:lnSpc>
              <a:spcBef>
                <a:spcPts val="15"/>
              </a:spcBef>
              <a:spcAft>
                <a:spcPts val="0"/>
              </a:spcAft>
              <a:buNone/>
            </a:pPr>
            <a:r>
              <a:t/>
            </a:r>
            <a:endParaRPr sz="2750">
              <a:latin typeface="Trebuchet MS"/>
              <a:ea typeface="Trebuchet MS"/>
              <a:cs typeface="Trebuchet MS"/>
              <a:sym typeface="Trebuchet MS"/>
            </a:endParaRPr>
          </a:p>
          <a:p>
            <a:pPr indent="0" lvl="0" marL="12700" rtl="0" algn="l">
              <a:lnSpc>
                <a:spcPct val="100000"/>
              </a:lnSpc>
              <a:spcBef>
                <a:spcPts val="0"/>
              </a:spcBef>
              <a:spcAft>
                <a:spcPts val="0"/>
              </a:spcAft>
              <a:buNone/>
            </a:pPr>
            <a:r>
              <a:rPr lang="en-US" sz="2600">
                <a:solidFill>
                  <a:srgbClr val="345D66"/>
                </a:solidFill>
                <a:latin typeface="Trebuchet MS"/>
                <a:ea typeface="Trebuchet MS"/>
                <a:cs typeface="Trebuchet MS"/>
                <a:sym typeface="Trebuchet MS"/>
              </a:rPr>
              <a:t>Which of these famous people experienced mental health problems?</a:t>
            </a:r>
            <a:endParaRPr sz="2600">
              <a:latin typeface="Trebuchet MS"/>
              <a:ea typeface="Trebuchet MS"/>
              <a:cs typeface="Trebuchet MS"/>
              <a:sym typeface="Trebuchet MS"/>
            </a:endParaRPr>
          </a:p>
          <a:p>
            <a:pPr indent="0" lvl="0" marL="12700" rtl="0" algn="l">
              <a:lnSpc>
                <a:spcPct val="100000"/>
              </a:lnSpc>
              <a:spcBef>
                <a:spcPts val="45"/>
              </a:spcBef>
              <a:spcAft>
                <a:spcPts val="0"/>
              </a:spcAft>
              <a:buNone/>
            </a:pPr>
            <a:r>
              <a:rPr lang="en-US" sz="2600">
                <a:solidFill>
                  <a:srgbClr val="345D66"/>
                </a:solidFill>
                <a:latin typeface="Trebuchet MS"/>
                <a:ea typeface="Trebuchet MS"/>
                <a:cs typeface="Trebuchet MS"/>
                <a:sym typeface="Trebuchet MS"/>
              </a:rPr>
              <a:t>a. Abraham Lincoln	b. Winston Churchill	c. Simone Biles	d. Robin Williams</a:t>
            </a:r>
            <a:endParaRPr sz="2600">
              <a:latin typeface="Trebuchet MS"/>
              <a:ea typeface="Trebuchet MS"/>
              <a:cs typeface="Trebuchet MS"/>
              <a:sym typeface="Trebuchet MS"/>
            </a:endParaRPr>
          </a:p>
          <a:p>
            <a:pPr indent="0" lvl="0" marL="0" rtl="0" algn="l">
              <a:lnSpc>
                <a:spcPct val="100000"/>
              </a:lnSpc>
              <a:spcBef>
                <a:spcPts val="15"/>
              </a:spcBef>
              <a:spcAft>
                <a:spcPts val="0"/>
              </a:spcAft>
              <a:buNone/>
            </a:pPr>
            <a:r>
              <a:t/>
            </a:r>
            <a:endParaRPr sz="2750">
              <a:latin typeface="Trebuchet MS"/>
              <a:ea typeface="Trebuchet MS"/>
              <a:cs typeface="Trebuchet MS"/>
              <a:sym typeface="Trebuchet MS"/>
            </a:endParaRPr>
          </a:p>
          <a:p>
            <a:pPr indent="0" lvl="0" marL="12700" rtl="0" algn="l">
              <a:lnSpc>
                <a:spcPct val="100000"/>
              </a:lnSpc>
              <a:spcBef>
                <a:spcPts val="0"/>
              </a:spcBef>
              <a:spcAft>
                <a:spcPts val="0"/>
              </a:spcAft>
              <a:buNone/>
            </a:pPr>
            <a:r>
              <a:rPr lang="en-US" sz="2600">
                <a:solidFill>
                  <a:srgbClr val="345D66"/>
                </a:solidFill>
                <a:latin typeface="Trebuchet MS"/>
                <a:ea typeface="Trebuchet MS"/>
                <a:cs typeface="Trebuchet MS"/>
                <a:sym typeface="Trebuchet MS"/>
              </a:rPr>
              <a:t>Which country’s Prime Minister was re-elected in 2001 after publicly taking time off for depression?</a:t>
            </a:r>
            <a:endParaRPr sz="2600">
              <a:latin typeface="Trebuchet MS"/>
              <a:ea typeface="Trebuchet MS"/>
              <a:cs typeface="Trebuchet MS"/>
              <a:sym typeface="Trebuchet MS"/>
            </a:endParaRPr>
          </a:p>
          <a:p>
            <a:pPr indent="0" lvl="0" marL="12700" rtl="0" algn="l">
              <a:lnSpc>
                <a:spcPct val="100000"/>
              </a:lnSpc>
              <a:spcBef>
                <a:spcPts val="45"/>
              </a:spcBef>
              <a:spcAft>
                <a:spcPts val="0"/>
              </a:spcAft>
              <a:buNone/>
            </a:pPr>
            <a:r>
              <a:rPr lang="en-US" sz="2600">
                <a:solidFill>
                  <a:srgbClr val="345D66"/>
                </a:solidFill>
                <a:latin typeface="Trebuchet MS"/>
                <a:ea typeface="Trebuchet MS"/>
                <a:cs typeface="Trebuchet MS"/>
                <a:sym typeface="Trebuchet MS"/>
              </a:rPr>
              <a:t>a. Mexico	b. Norway	c. Poland</a:t>
            </a:r>
            <a:endParaRPr sz="2600">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p:nvPr/>
        </p:nvSpPr>
        <p:spPr>
          <a:xfrm>
            <a:off x="16960558" y="8873489"/>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66"/>
                </a:lnTo>
                <a:lnTo>
                  <a:pt x="495300" y="414642"/>
                </a:lnTo>
                <a:lnTo>
                  <a:pt x="526694" y="420966"/>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687"/>
                </a:lnTo>
                <a:lnTo>
                  <a:pt x="981671" y="401180"/>
                </a:lnTo>
                <a:lnTo>
                  <a:pt x="970813" y="356260"/>
                </a:lnTo>
                <a:lnTo>
                  <a:pt x="955979" y="313016"/>
                </a:lnTo>
                <a:lnTo>
                  <a:pt x="937374" y="271703"/>
                </a:lnTo>
                <a:lnTo>
                  <a:pt x="915200" y="232486"/>
                </a:lnTo>
                <a:lnTo>
                  <a:pt x="903579" y="215709"/>
                </a:lnTo>
                <a:lnTo>
                  <a:pt x="903579" y="495312"/>
                </a:lnTo>
                <a:lnTo>
                  <a:pt x="900836" y="542925"/>
                </a:lnTo>
                <a:lnTo>
                  <a:pt x="892797" y="588911"/>
                </a:lnTo>
                <a:lnTo>
                  <a:pt x="879779" y="632993"/>
                </a:lnTo>
                <a:lnTo>
                  <a:pt x="862076" y="674852"/>
                </a:lnTo>
                <a:lnTo>
                  <a:pt x="840016" y="714171"/>
                </a:lnTo>
                <a:lnTo>
                  <a:pt x="813892" y="750658"/>
                </a:lnTo>
                <a:lnTo>
                  <a:pt x="783996" y="783996"/>
                </a:lnTo>
                <a:lnTo>
                  <a:pt x="750658" y="813879"/>
                </a:lnTo>
                <a:lnTo>
                  <a:pt x="714171" y="840016"/>
                </a:lnTo>
                <a:lnTo>
                  <a:pt x="674852" y="862076"/>
                </a:lnTo>
                <a:lnTo>
                  <a:pt x="633006" y="879779"/>
                </a:lnTo>
                <a:lnTo>
                  <a:pt x="588924" y="892797"/>
                </a:lnTo>
                <a:lnTo>
                  <a:pt x="542912" y="900836"/>
                </a:lnTo>
                <a:lnTo>
                  <a:pt x="495300" y="903579"/>
                </a:lnTo>
                <a:lnTo>
                  <a:pt x="447687" y="900836"/>
                </a:lnTo>
                <a:lnTo>
                  <a:pt x="401688" y="892797"/>
                </a:lnTo>
                <a:lnTo>
                  <a:pt x="357606" y="879779"/>
                </a:lnTo>
                <a:lnTo>
                  <a:pt x="315747" y="862076"/>
                </a:lnTo>
                <a:lnTo>
                  <a:pt x="276428" y="840016"/>
                </a:lnTo>
                <a:lnTo>
                  <a:pt x="239941" y="813879"/>
                </a:lnTo>
                <a:lnTo>
                  <a:pt x="206603" y="783996"/>
                </a:lnTo>
                <a:lnTo>
                  <a:pt x="176707" y="750658"/>
                </a:lnTo>
                <a:lnTo>
                  <a:pt x="150583" y="714171"/>
                </a:lnTo>
                <a:lnTo>
                  <a:pt x="128511" y="674852"/>
                </a:lnTo>
                <a:lnTo>
                  <a:pt x="110820" y="632993"/>
                </a:lnTo>
                <a:lnTo>
                  <a:pt x="97802" y="588911"/>
                </a:lnTo>
                <a:lnTo>
                  <a:pt x="89776" y="543013"/>
                </a:lnTo>
                <a:lnTo>
                  <a:pt x="87020" y="495312"/>
                </a:lnTo>
                <a:lnTo>
                  <a:pt x="89763" y="447687"/>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20"/>
                </a:lnTo>
                <a:lnTo>
                  <a:pt x="401688" y="97802"/>
                </a:lnTo>
                <a:lnTo>
                  <a:pt x="447687" y="89763"/>
                </a:lnTo>
                <a:lnTo>
                  <a:pt x="495300" y="87020"/>
                </a:lnTo>
                <a:lnTo>
                  <a:pt x="542912" y="89763"/>
                </a:lnTo>
                <a:lnTo>
                  <a:pt x="588924" y="97802"/>
                </a:lnTo>
                <a:lnTo>
                  <a:pt x="633006" y="110820"/>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03"/>
                </a:lnTo>
                <a:lnTo>
                  <a:pt x="794994" y="100926"/>
                </a:lnTo>
                <a:lnTo>
                  <a:pt x="758101" y="75399"/>
                </a:lnTo>
                <a:lnTo>
                  <a:pt x="718896" y="53225"/>
                </a:lnTo>
                <a:lnTo>
                  <a:pt x="677570" y="34620"/>
                </a:lnTo>
                <a:lnTo>
                  <a:pt x="634339" y="19786"/>
                </a:lnTo>
                <a:lnTo>
                  <a:pt x="589419" y="8928"/>
                </a:lnTo>
                <a:lnTo>
                  <a:pt x="543001" y="2273"/>
                </a:lnTo>
                <a:lnTo>
                  <a:pt x="495300" y="0"/>
                </a:lnTo>
                <a:lnTo>
                  <a:pt x="447598" y="2273"/>
                </a:lnTo>
                <a:lnTo>
                  <a:pt x="401180" y="8928"/>
                </a:lnTo>
                <a:lnTo>
                  <a:pt x="356260" y="19786"/>
                </a:lnTo>
                <a:lnTo>
                  <a:pt x="313029" y="34620"/>
                </a:lnTo>
                <a:lnTo>
                  <a:pt x="271703" y="53225"/>
                </a:lnTo>
                <a:lnTo>
                  <a:pt x="232486" y="75399"/>
                </a:lnTo>
                <a:lnTo>
                  <a:pt x="195592" y="100926"/>
                </a:lnTo>
                <a:lnTo>
                  <a:pt x="161239" y="129603"/>
                </a:lnTo>
                <a:lnTo>
                  <a:pt x="129603" y="161239"/>
                </a:lnTo>
                <a:lnTo>
                  <a:pt x="100926" y="195592"/>
                </a:lnTo>
                <a:lnTo>
                  <a:pt x="75399" y="232486"/>
                </a:lnTo>
                <a:lnTo>
                  <a:pt x="53225" y="271703"/>
                </a:lnTo>
                <a:lnTo>
                  <a:pt x="34607" y="313016"/>
                </a:lnTo>
                <a:lnTo>
                  <a:pt x="19773" y="356260"/>
                </a:lnTo>
                <a:lnTo>
                  <a:pt x="8928" y="401180"/>
                </a:lnTo>
                <a:lnTo>
                  <a:pt x="2260" y="447611"/>
                </a:lnTo>
                <a:lnTo>
                  <a:pt x="0" y="495312"/>
                </a:lnTo>
                <a:lnTo>
                  <a:pt x="2260" y="542925"/>
                </a:lnTo>
                <a:lnTo>
                  <a:pt x="8928" y="589419"/>
                </a:lnTo>
                <a:lnTo>
                  <a:pt x="19773" y="634352"/>
                </a:lnTo>
                <a:lnTo>
                  <a:pt x="34607" y="677570"/>
                </a:lnTo>
                <a:lnTo>
                  <a:pt x="53225" y="718896"/>
                </a:lnTo>
                <a:lnTo>
                  <a:pt x="75399" y="758113"/>
                </a:lnTo>
                <a:lnTo>
                  <a:pt x="100926" y="794994"/>
                </a:lnTo>
                <a:lnTo>
                  <a:pt x="129603" y="829360"/>
                </a:lnTo>
                <a:lnTo>
                  <a:pt x="161239" y="860983"/>
                </a:lnTo>
                <a:lnTo>
                  <a:pt x="195592" y="889673"/>
                </a:lnTo>
                <a:lnTo>
                  <a:pt x="232486" y="915200"/>
                </a:lnTo>
                <a:lnTo>
                  <a:pt x="271703" y="937374"/>
                </a:lnTo>
                <a:lnTo>
                  <a:pt x="313029" y="955979"/>
                </a:lnTo>
                <a:lnTo>
                  <a:pt x="356260" y="970813"/>
                </a:lnTo>
                <a:lnTo>
                  <a:pt x="401180" y="981671"/>
                </a:lnTo>
                <a:lnTo>
                  <a:pt x="447598" y="988339"/>
                </a:lnTo>
                <a:lnTo>
                  <a:pt x="495300" y="990600"/>
                </a:lnTo>
                <a:lnTo>
                  <a:pt x="543001" y="988339"/>
                </a:lnTo>
                <a:lnTo>
                  <a:pt x="589419" y="981671"/>
                </a:lnTo>
                <a:lnTo>
                  <a:pt x="634339" y="970813"/>
                </a:lnTo>
                <a:lnTo>
                  <a:pt x="677570" y="955979"/>
                </a:lnTo>
                <a:lnTo>
                  <a:pt x="718896" y="937374"/>
                </a:lnTo>
                <a:lnTo>
                  <a:pt x="758101" y="915200"/>
                </a:lnTo>
                <a:lnTo>
                  <a:pt x="794994" y="889673"/>
                </a:lnTo>
                <a:lnTo>
                  <a:pt x="829360" y="860996"/>
                </a:lnTo>
                <a:lnTo>
                  <a:pt x="860983" y="829360"/>
                </a:lnTo>
                <a:lnTo>
                  <a:pt x="889660" y="795007"/>
                </a:lnTo>
                <a:lnTo>
                  <a:pt x="915200" y="758113"/>
                </a:lnTo>
                <a:lnTo>
                  <a:pt x="937374" y="718908"/>
                </a:lnTo>
                <a:lnTo>
                  <a:pt x="955979" y="677583"/>
                </a:lnTo>
                <a:lnTo>
                  <a:pt x="970813" y="634352"/>
                </a:lnTo>
                <a:lnTo>
                  <a:pt x="981671" y="589419"/>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 name="Google Shape;77;p4"/>
          <p:cNvSpPr txBox="1"/>
          <p:nvPr>
            <p:ph type="title"/>
          </p:nvPr>
        </p:nvSpPr>
        <p:spPr>
          <a:xfrm>
            <a:off x="1271983" y="3328488"/>
            <a:ext cx="14820265"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How would you describe 'good mental health'?</a:t>
            </a:r>
            <a:endParaRPr sz="5500">
              <a:latin typeface="Trebuchet MS"/>
              <a:ea typeface="Trebuchet MS"/>
              <a:cs typeface="Trebuchet MS"/>
              <a:sym typeface="Trebuchet MS"/>
            </a:endParaRPr>
          </a:p>
        </p:txBody>
      </p:sp>
      <p:sp>
        <p:nvSpPr>
          <p:cNvPr id="78" name="Google Shape;78;p4"/>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5"/>
          <p:cNvSpPr/>
          <p:nvPr/>
        </p:nvSpPr>
        <p:spPr>
          <a:xfrm>
            <a:off x="16960558" y="8873489"/>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66"/>
                </a:lnTo>
                <a:lnTo>
                  <a:pt x="495300" y="414642"/>
                </a:lnTo>
                <a:lnTo>
                  <a:pt x="526694" y="420966"/>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687"/>
                </a:lnTo>
                <a:lnTo>
                  <a:pt x="981671" y="401180"/>
                </a:lnTo>
                <a:lnTo>
                  <a:pt x="970813" y="356260"/>
                </a:lnTo>
                <a:lnTo>
                  <a:pt x="955979" y="313016"/>
                </a:lnTo>
                <a:lnTo>
                  <a:pt x="937374" y="271703"/>
                </a:lnTo>
                <a:lnTo>
                  <a:pt x="915200" y="232486"/>
                </a:lnTo>
                <a:lnTo>
                  <a:pt x="903579" y="215709"/>
                </a:lnTo>
                <a:lnTo>
                  <a:pt x="903579" y="495312"/>
                </a:lnTo>
                <a:lnTo>
                  <a:pt x="900836" y="542925"/>
                </a:lnTo>
                <a:lnTo>
                  <a:pt x="892797" y="588911"/>
                </a:lnTo>
                <a:lnTo>
                  <a:pt x="879779" y="632993"/>
                </a:lnTo>
                <a:lnTo>
                  <a:pt x="862076" y="674852"/>
                </a:lnTo>
                <a:lnTo>
                  <a:pt x="840016" y="714171"/>
                </a:lnTo>
                <a:lnTo>
                  <a:pt x="813892" y="750658"/>
                </a:lnTo>
                <a:lnTo>
                  <a:pt x="783996" y="783996"/>
                </a:lnTo>
                <a:lnTo>
                  <a:pt x="750658" y="813879"/>
                </a:lnTo>
                <a:lnTo>
                  <a:pt x="714171" y="840016"/>
                </a:lnTo>
                <a:lnTo>
                  <a:pt x="674852" y="862076"/>
                </a:lnTo>
                <a:lnTo>
                  <a:pt x="633006" y="879779"/>
                </a:lnTo>
                <a:lnTo>
                  <a:pt x="588924" y="892797"/>
                </a:lnTo>
                <a:lnTo>
                  <a:pt x="542912" y="900836"/>
                </a:lnTo>
                <a:lnTo>
                  <a:pt x="495300" y="903579"/>
                </a:lnTo>
                <a:lnTo>
                  <a:pt x="447687" y="900836"/>
                </a:lnTo>
                <a:lnTo>
                  <a:pt x="401688" y="892797"/>
                </a:lnTo>
                <a:lnTo>
                  <a:pt x="357606" y="879779"/>
                </a:lnTo>
                <a:lnTo>
                  <a:pt x="315747" y="862076"/>
                </a:lnTo>
                <a:lnTo>
                  <a:pt x="276428" y="840016"/>
                </a:lnTo>
                <a:lnTo>
                  <a:pt x="239941" y="813879"/>
                </a:lnTo>
                <a:lnTo>
                  <a:pt x="206603" y="783996"/>
                </a:lnTo>
                <a:lnTo>
                  <a:pt x="176707" y="750658"/>
                </a:lnTo>
                <a:lnTo>
                  <a:pt x="150583" y="714171"/>
                </a:lnTo>
                <a:lnTo>
                  <a:pt x="128511" y="674852"/>
                </a:lnTo>
                <a:lnTo>
                  <a:pt x="110820" y="632993"/>
                </a:lnTo>
                <a:lnTo>
                  <a:pt x="97802" y="588911"/>
                </a:lnTo>
                <a:lnTo>
                  <a:pt x="89776" y="543013"/>
                </a:lnTo>
                <a:lnTo>
                  <a:pt x="87020" y="495312"/>
                </a:lnTo>
                <a:lnTo>
                  <a:pt x="89763" y="447687"/>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20"/>
                </a:lnTo>
                <a:lnTo>
                  <a:pt x="401688" y="97802"/>
                </a:lnTo>
                <a:lnTo>
                  <a:pt x="447687" y="89763"/>
                </a:lnTo>
                <a:lnTo>
                  <a:pt x="495300" y="87020"/>
                </a:lnTo>
                <a:lnTo>
                  <a:pt x="542912" y="89763"/>
                </a:lnTo>
                <a:lnTo>
                  <a:pt x="588924" y="97802"/>
                </a:lnTo>
                <a:lnTo>
                  <a:pt x="633006" y="110820"/>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03"/>
                </a:lnTo>
                <a:lnTo>
                  <a:pt x="794994" y="100926"/>
                </a:lnTo>
                <a:lnTo>
                  <a:pt x="758101" y="75399"/>
                </a:lnTo>
                <a:lnTo>
                  <a:pt x="718896" y="53225"/>
                </a:lnTo>
                <a:lnTo>
                  <a:pt x="677570" y="34620"/>
                </a:lnTo>
                <a:lnTo>
                  <a:pt x="634339" y="19786"/>
                </a:lnTo>
                <a:lnTo>
                  <a:pt x="589419" y="8928"/>
                </a:lnTo>
                <a:lnTo>
                  <a:pt x="543001" y="2273"/>
                </a:lnTo>
                <a:lnTo>
                  <a:pt x="495300" y="0"/>
                </a:lnTo>
                <a:lnTo>
                  <a:pt x="447598" y="2273"/>
                </a:lnTo>
                <a:lnTo>
                  <a:pt x="401180" y="8928"/>
                </a:lnTo>
                <a:lnTo>
                  <a:pt x="356260" y="19786"/>
                </a:lnTo>
                <a:lnTo>
                  <a:pt x="313029" y="34620"/>
                </a:lnTo>
                <a:lnTo>
                  <a:pt x="271703" y="53225"/>
                </a:lnTo>
                <a:lnTo>
                  <a:pt x="232486" y="75399"/>
                </a:lnTo>
                <a:lnTo>
                  <a:pt x="195592" y="100926"/>
                </a:lnTo>
                <a:lnTo>
                  <a:pt x="161239" y="129603"/>
                </a:lnTo>
                <a:lnTo>
                  <a:pt x="129603" y="161239"/>
                </a:lnTo>
                <a:lnTo>
                  <a:pt x="100926" y="195592"/>
                </a:lnTo>
                <a:lnTo>
                  <a:pt x="75399" y="232486"/>
                </a:lnTo>
                <a:lnTo>
                  <a:pt x="53225" y="271703"/>
                </a:lnTo>
                <a:lnTo>
                  <a:pt x="34607" y="313016"/>
                </a:lnTo>
                <a:lnTo>
                  <a:pt x="19773" y="356260"/>
                </a:lnTo>
                <a:lnTo>
                  <a:pt x="8928" y="401180"/>
                </a:lnTo>
                <a:lnTo>
                  <a:pt x="2260" y="447611"/>
                </a:lnTo>
                <a:lnTo>
                  <a:pt x="0" y="495312"/>
                </a:lnTo>
                <a:lnTo>
                  <a:pt x="2260" y="542925"/>
                </a:lnTo>
                <a:lnTo>
                  <a:pt x="8928" y="589419"/>
                </a:lnTo>
                <a:lnTo>
                  <a:pt x="19773" y="634352"/>
                </a:lnTo>
                <a:lnTo>
                  <a:pt x="34607" y="677570"/>
                </a:lnTo>
                <a:lnTo>
                  <a:pt x="53225" y="718896"/>
                </a:lnTo>
                <a:lnTo>
                  <a:pt x="75399" y="758113"/>
                </a:lnTo>
                <a:lnTo>
                  <a:pt x="100926" y="794994"/>
                </a:lnTo>
                <a:lnTo>
                  <a:pt x="129603" y="829360"/>
                </a:lnTo>
                <a:lnTo>
                  <a:pt x="161239" y="860983"/>
                </a:lnTo>
                <a:lnTo>
                  <a:pt x="195592" y="889673"/>
                </a:lnTo>
                <a:lnTo>
                  <a:pt x="232486" y="915200"/>
                </a:lnTo>
                <a:lnTo>
                  <a:pt x="271703" y="937374"/>
                </a:lnTo>
                <a:lnTo>
                  <a:pt x="313029" y="955979"/>
                </a:lnTo>
                <a:lnTo>
                  <a:pt x="356260" y="970813"/>
                </a:lnTo>
                <a:lnTo>
                  <a:pt x="401180" y="981671"/>
                </a:lnTo>
                <a:lnTo>
                  <a:pt x="447598" y="988339"/>
                </a:lnTo>
                <a:lnTo>
                  <a:pt x="495300" y="990600"/>
                </a:lnTo>
                <a:lnTo>
                  <a:pt x="543001" y="988339"/>
                </a:lnTo>
                <a:lnTo>
                  <a:pt x="589419" y="981671"/>
                </a:lnTo>
                <a:lnTo>
                  <a:pt x="634339" y="970813"/>
                </a:lnTo>
                <a:lnTo>
                  <a:pt x="677570" y="955979"/>
                </a:lnTo>
                <a:lnTo>
                  <a:pt x="718896" y="937374"/>
                </a:lnTo>
                <a:lnTo>
                  <a:pt x="758101" y="915200"/>
                </a:lnTo>
                <a:lnTo>
                  <a:pt x="794994" y="889673"/>
                </a:lnTo>
                <a:lnTo>
                  <a:pt x="829360" y="860996"/>
                </a:lnTo>
                <a:lnTo>
                  <a:pt x="860983" y="829360"/>
                </a:lnTo>
                <a:lnTo>
                  <a:pt x="889660" y="795007"/>
                </a:lnTo>
                <a:lnTo>
                  <a:pt x="915200" y="758113"/>
                </a:lnTo>
                <a:lnTo>
                  <a:pt x="937374" y="718908"/>
                </a:lnTo>
                <a:lnTo>
                  <a:pt x="955979" y="677583"/>
                </a:lnTo>
                <a:lnTo>
                  <a:pt x="970813" y="634352"/>
                </a:lnTo>
                <a:lnTo>
                  <a:pt x="981671" y="589419"/>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84" name="Google Shape;84;p5"/>
          <p:cNvPicPr preferRelativeResize="0"/>
          <p:nvPr/>
        </p:nvPicPr>
        <p:blipFill rotWithShape="1">
          <a:blip r:embed="rId3">
            <a:alphaModFix/>
          </a:blip>
          <a:srcRect b="0" l="0" r="0" t="0"/>
          <a:stretch/>
        </p:blipFill>
        <p:spPr>
          <a:xfrm>
            <a:off x="1152924" y="3992242"/>
            <a:ext cx="161925" cy="161924"/>
          </a:xfrm>
          <a:prstGeom prst="rect">
            <a:avLst/>
          </a:prstGeom>
          <a:noFill/>
          <a:ln>
            <a:noFill/>
          </a:ln>
        </p:spPr>
      </p:pic>
      <p:pic>
        <p:nvPicPr>
          <p:cNvPr id="85" name="Google Shape;85;p5"/>
          <p:cNvPicPr preferRelativeResize="0"/>
          <p:nvPr/>
        </p:nvPicPr>
        <p:blipFill rotWithShape="1">
          <a:blip r:embed="rId4">
            <a:alphaModFix/>
          </a:blip>
          <a:srcRect b="0" l="0" r="0" t="0"/>
          <a:stretch/>
        </p:blipFill>
        <p:spPr>
          <a:xfrm>
            <a:off x="1152924" y="4573267"/>
            <a:ext cx="161925" cy="161924"/>
          </a:xfrm>
          <a:prstGeom prst="rect">
            <a:avLst/>
          </a:prstGeom>
          <a:noFill/>
          <a:ln>
            <a:noFill/>
          </a:ln>
        </p:spPr>
      </p:pic>
      <p:pic>
        <p:nvPicPr>
          <p:cNvPr id="86" name="Google Shape;86;p5"/>
          <p:cNvPicPr preferRelativeResize="0"/>
          <p:nvPr/>
        </p:nvPicPr>
        <p:blipFill rotWithShape="1">
          <a:blip r:embed="rId5">
            <a:alphaModFix/>
          </a:blip>
          <a:srcRect b="0" l="0" r="0" t="0"/>
          <a:stretch/>
        </p:blipFill>
        <p:spPr>
          <a:xfrm>
            <a:off x="1152924" y="5154292"/>
            <a:ext cx="161925" cy="161924"/>
          </a:xfrm>
          <a:prstGeom prst="rect">
            <a:avLst/>
          </a:prstGeom>
          <a:noFill/>
          <a:ln>
            <a:noFill/>
          </a:ln>
        </p:spPr>
      </p:pic>
      <p:pic>
        <p:nvPicPr>
          <p:cNvPr id="87" name="Google Shape;87;p5"/>
          <p:cNvPicPr preferRelativeResize="0"/>
          <p:nvPr/>
        </p:nvPicPr>
        <p:blipFill rotWithShape="1">
          <a:blip r:embed="rId5">
            <a:alphaModFix/>
          </a:blip>
          <a:srcRect b="0" l="0" r="0" t="0"/>
          <a:stretch/>
        </p:blipFill>
        <p:spPr>
          <a:xfrm>
            <a:off x="1152924" y="5735317"/>
            <a:ext cx="161925" cy="161924"/>
          </a:xfrm>
          <a:prstGeom prst="rect">
            <a:avLst/>
          </a:prstGeom>
          <a:noFill/>
          <a:ln>
            <a:noFill/>
          </a:ln>
        </p:spPr>
      </p:pic>
      <p:pic>
        <p:nvPicPr>
          <p:cNvPr id="88" name="Google Shape;88;p5"/>
          <p:cNvPicPr preferRelativeResize="0"/>
          <p:nvPr/>
        </p:nvPicPr>
        <p:blipFill rotWithShape="1">
          <a:blip r:embed="rId5">
            <a:alphaModFix/>
          </a:blip>
          <a:srcRect b="0" l="0" r="0" t="0"/>
          <a:stretch/>
        </p:blipFill>
        <p:spPr>
          <a:xfrm>
            <a:off x="1152924" y="6316342"/>
            <a:ext cx="161925" cy="161924"/>
          </a:xfrm>
          <a:prstGeom prst="rect">
            <a:avLst/>
          </a:prstGeom>
          <a:noFill/>
          <a:ln>
            <a:noFill/>
          </a:ln>
        </p:spPr>
      </p:pic>
      <p:pic>
        <p:nvPicPr>
          <p:cNvPr id="89" name="Google Shape;89;p5"/>
          <p:cNvPicPr preferRelativeResize="0"/>
          <p:nvPr/>
        </p:nvPicPr>
        <p:blipFill rotWithShape="1">
          <a:blip r:embed="rId5">
            <a:alphaModFix/>
          </a:blip>
          <a:srcRect b="0" l="0" r="0" t="0"/>
          <a:stretch/>
        </p:blipFill>
        <p:spPr>
          <a:xfrm>
            <a:off x="1152924" y="6897367"/>
            <a:ext cx="161925" cy="161924"/>
          </a:xfrm>
          <a:prstGeom prst="rect">
            <a:avLst/>
          </a:prstGeom>
          <a:noFill/>
          <a:ln>
            <a:noFill/>
          </a:ln>
        </p:spPr>
      </p:pic>
      <p:sp>
        <p:nvSpPr>
          <p:cNvPr id="90" name="Google Shape;90;p5"/>
          <p:cNvSpPr txBox="1"/>
          <p:nvPr/>
        </p:nvSpPr>
        <p:spPr>
          <a:xfrm>
            <a:off x="625874" y="2522218"/>
            <a:ext cx="14650085" cy="47326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solidFill>
                  <a:srgbClr val="345D66"/>
                </a:solidFill>
                <a:latin typeface="Trebuchet MS"/>
                <a:ea typeface="Trebuchet MS"/>
                <a:cs typeface="Trebuchet MS"/>
                <a:sym typeface="Trebuchet MS"/>
              </a:rPr>
              <a:t>Mental well-being describes your mental state:</a:t>
            </a:r>
            <a:endParaRPr sz="42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4000">
              <a:latin typeface="Trebuchet MS"/>
              <a:ea typeface="Trebuchet MS"/>
              <a:cs typeface="Trebuchet MS"/>
              <a:sym typeface="Trebuchet MS"/>
            </a:endParaRPr>
          </a:p>
          <a:p>
            <a:pPr indent="0" lvl="0" marL="918844" marR="2477135" rtl="0" algn="l">
              <a:lnSpc>
                <a:spcPct val="109047"/>
              </a:lnSpc>
              <a:spcBef>
                <a:spcPts val="0"/>
              </a:spcBef>
              <a:spcAft>
                <a:spcPts val="0"/>
              </a:spcAft>
              <a:buNone/>
            </a:pPr>
            <a:r>
              <a:rPr lang="en-US" sz="4200">
                <a:solidFill>
                  <a:srgbClr val="345D66"/>
                </a:solidFill>
                <a:latin typeface="Trebuchet MS"/>
                <a:ea typeface="Trebuchet MS"/>
                <a:cs typeface="Trebuchet MS"/>
                <a:sym typeface="Trebuchet MS"/>
              </a:rPr>
              <a:t>Emotional, psychological, and social well-being Impacts how we think, feel, and act</a:t>
            </a:r>
            <a:endParaRPr sz="4200">
              <a:latin typeface="Trebuchet MS"/>
              <a:ea typeface="Trebuchet MS"/>
              <a:cs typeface="Trebuchet MS"/>
              <a:sym typeface="Trebuchet MS"/>
            </a:endParaRPr>
          </a:p>
          <a:p>
            <a:pPr indent="0" lvl="0" marL="918844" rtl="0" algn="l">
              <a:lnSpc>
                <a:spcPct val="101428"/>
              </a:lnSpc>
              <a:spcBef>
                <a:spcPts val="0"/>
              </a:spcBef>
              <a:spcAft>
                <a:spcPts val="0"/>
              </a:spcAft>
              <a:buNone/>
            </a:pPr>
            <a:r>
              <a:rPr lang="en-US" sz="4200">
                <a:solidFill>
                  <a:srgbClr val="345D66"/>
                </a:solidFill>
                <a:latin typeface="Trebuchet MS"/>
                <a:ea typeface="Trebuchet MS"/>
                <a:cs typeface="Trebuchet MS"/>
                <a:sym typeface="Trebuchet MS"/>
              </a:rPr>
              <a:t>How we handle stress, relate to others, and make choices</a:t>
            </a:r>
            <a:endParaRPr sz="4200">
              <a:latin typeface="Trebuchet MS"/>
              <a:ea typeface="Trebuchet MS"/>
              <a:cs typeface="Trebuchet MS"/>
              <a:sym typeface="Trebuchet MS"/>
            </a:endParaRPr>
          </a:p>
          <a:p>
            <a:pPr indent="0" lvl="0" marL="918844" marR="2374265" rtl="0" algn="l">
              <a:lnSpc>
                <a:spcPct val="109047"/>
              </a:lnSpc>
              <a:spcBef>
                <a:spcPts val="305"/>
              </a:spcBef>
              <a:spcAft>
                <a:spcPts val="0"/>
              </a:spcAft>
              <a:buNone/>
            </a:pPr>
            <a:r>
              <a:rPr lang="en-US" sz="4200">
                <a:solidFill>
                  <a:srgbClr val="345D66"/>
                </a:solidFill>
                <a:latin typeface="Trebuchet MS"/>
                <a:ea typeface="Trebuchet MS"/>
                <a:cs typeface="Trebuchet MS"/>
                <a:sym typeface="Trebuchet MS"/>
              </a:rPr>
              <a:t>Mental health is important at every stage of life Mental wellbeing is dynamic</a:t>
            </a:r>
            <a:endParaRPr sz="4200">
              <a:latin typeface="Trebuchet MS"/>
              <a:ea typeface="Trebuchet MS"/>
              <a:cs typeface="Trebuchet MS"/>
              <a:sym typeface="Trebuchet MS"/>
            </a:endParaRPr>
          </a:p>
          <a:p>
            <a:pPr indent="0" lvl="0" marL="918844" rtl="0" algn="l">
              <a:lnSpc>
                <a:spcPct val="107023"/>
              </a:lnSpc>
              <a:spcBef>
                <a:spcPts val="0"/>
              </a:spcBef>
              <a:spcAft>
                <a:spcPts val="0"/>
              </a:spcAft>
              <a:buNone/>
            </a:pPr>
            <a:r>
              <a:rPr lang="en-US" sz="4200">
                <a:solidFill>
                  <a:srgbClr val="345D66"/>
                </a:solidFill>
                <a:latin typeface="Trebuchet MS"/>
                <a:ea typeface="Trebuchet MS"/>
                <a:cs typeface="Trebuchet MS"/>
                <a:sym typeface="Trebuchet MS"/>
              </a:rPr>
              <a:t>Includes Work Life Balance</a:t>
            </a:r>
            <a:endParaRPr sz="4200">
              <a:latin typeface="Trebuchet MS"/>
              <a:ea typeface="Trebuchet MS"/>
              <a:cs typeface="Trebuchet MS"/>
              <a:sym typeface="Trebuchet MS"/>
            </a:endParaRPr>
          </a:p>
        </p:txBody>
      </p:sp>
      <p:sp>
        <p:nvSpPr>
          <p:cNvPr id="91" name="Google Shape;91;p5"/>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
        <p:nvSpPr>
          <p:cNvPr id="92" name="Google Shape;92;p5"/>
          <p:cNvSpPr txBox="1"/>
          <p:nvPr>
            <p:ph type="title"/>
          </p:nvPr>
        </p:nvSpPr>
        <p:spPr>
          <a:xfrm>
            <a:off x="402908" y="782021"/>
            <a:ext cx="8954770"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Definitions of Mental Health</a:t>
            </a:r>
            <a:endParaRPr sz="5500">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p:nvPr/>
        </p:nvSpPr>
        <p:spPr>
          <a:xfrm>
            <a:off x="16960558" y="8873489"/>
            <a:ext cx="990600" cy="990600"/>
          </a:xfrm>
          <a:custGeom>
            <a:rect b="b" l="l" r="r" t="t"/>
            <a:pathLst>
              <a:path extrusionOk="0" h="990600" w="990600">
                <a:moveTo>
                  <a:pt x="665200" y="495312"/>
                </a:moveTo>
                <a:lnTo>
                  <a:pt x="627468" y="414629"/>
                </a:lnTo>
                <a:lnTo>
                  <a:pt x="575945" y="304469"/>
                </a:lnTo>
                <a:lnTo>
                  <a:pt x="575945" y="495312"/>
                </a:lnTo>
                <a:lnTo>
                  <a:pt x="569607" y="526707"/>
                </a:lnTo>
                <a:lnTo>
                  <a:pt x="552335" y="552335"/>
                </a:lnTo>
                <a:lnTo>
                  <a:pt x="526694" y="569607"/>
                </a:lnTo>
                <a:lnTo>
                  <a:pt x="495300" y="575945"/>
                </a:lnTo>
                <a:lnTo>
                  <a:pt x="463892" y="569607"/>
                </a:lnTo>
                <a:lnTo>
                  <a:pt x="438251" y="552335"/>
                </a:lnTo>
                <a:lnTo>
                  <a:pt x="420966" y="526707"/>
                </a:lnTo>
                <a:lnTo>
                  <a:pt x="414629" y="495312"/>
                </a:lnTo>
                <a:lnTo>
                  <a:pt x="420966" y="463892"/>
                </a:lnTo>
                <a:lnTo>
                  <a:pt x="438251" y="438251"/>
                </a:lnTo>
                <a:lnTo>
                  <a:pt x="463892" y="420966"/>
                </a:lnTo>
                <a:lnTo>
                  <a:pt x="495300" y="414629"/>
                </a:lnTo>
                <a:lnTo>
                  <a:pt x="526694" y="420966"/>
                </a:lnTo>
                <a:lnTo>
                  <a:pt x="552335" y="438251"/>
                </a:lnTo>
                <a:lnTo>
                  <a:pt x="569607" y="463892"/>
                </a:lnTo>
                <a:lnTo>
                  <a:pt x="575945" y="495312"/>
                </a:lnTo>
                <a:lnTo>
                  <a:pt x="575945" y="304469"/>
                </a:lnTo>
                <a:lnTo>
                  <a:pt x="495223" y="131876"/>
                </a:lnTo>
                <a:lnTo>
                  <a:pt x="325386" y="495020"/>
                </a:lnTo>
                <a:lnTo>
                  <a:pt x="325488" y="495312"/>
                </a:lnTo>
                <a:lnTo>
                  <a:pt x="325386" y="495566"/>
                </a:lnTo>
                <a:lnTo>
                  <a:pt x="495223" y="858685"/>
                </a:lnTo>
                <a:lnTo>
                  <a:pt x="627481" y="575945"/>
                </a:lnTo>
                <a:lnTo>
                  <a:pt x="665200" y="495312"/>
                </a:lnTo>
                <a:close/>
              </a:path>
              <a:path extrusionOk="0" h="990600" w="990600">
                <a:moveTo>
                  <a:pt x="990600" y="495312"/>
                </a:moveTo>
                <a:lnTo>
                  <a:pt x="988339" y="447687"/>
                </a:lnTo>
                <a:lnTo>
                  <a:pt x="981671" y="401180"/>
                </a:lnTo>
                <a:lnTo>
                  <a:pt x="970813" y="356247"/>
                </a:lnTo>
                <a:lnTo>
                  <a:pt x="955979" y="313016"/>
                </a:lnTo>
                <a:lnTo>
                  <a:pt x="937374" y="271691"/>
                </a:lnTo>
                <a:lnTo>
                  <a:pt x="915200" y="232486"/>
                </a:lnTo>
                <a:lnTo>
                  <a:pt x="903579" y="215709"/>
                </a:lnTo>
                <a:lnTo>
                  <a:pt x="903579" y="495312"/>
                </a:lnTo>
                <a:lnTo>
                  <a:pt x="900836" y="542912"/>
                </a:lnTo>
                <a:lnTo>
                  <a:pt x="892797" y="588911"/>
                </a:lnTo>
                <a:lnTo>
                  <a:pt x="879779" y="632993"/>
                </a:lnTo>
                <a:lnTo>
                  <a:pt x="862076" y="674839"/>
                </a:lnTo>
                <a:lnTo>
                  <a:pt x="840016" y="714171"/>
                </a:lnTo>
                <a:lnTo>
                  <a:pt x="813892" y="750646"/>
                </a:lnTo>
                <a:lnTo>
                  <a:pt x="783996" y="783996"/>
                </a:lnTo>
                <a:lnTo>
                  <a:pt x="750658" y="813879"/>
                </a:lnTo>
                <a:lnTo>
                  <a:pt x="714171" y="840016"/>
                </a:lnTo>
                <a:lnTo>
                  <a:pt x="674852" y="862076"/>
                </a:lnTo>
                <a:lnTo>
                  <a:pt x="633006" y="879779"/>
                </a:lnTo>
                <a:lnTo>
                  <a:pt x="588924" y="892797"/>
                </a:lnTo>
                <a:lnTo>
                  <a:pt x="542912" y="900836"/>
                </a:lnTo>
                <a:lnTo>
                  <a:pt x="495300" y="903579"/>
                </a:lnTo>
                <a:lnTo>
                  <a:pt x="447687" y="900836"/>
                </a:lnTo>
                <a:lnTo>
                  <a:pt x="401688" y="892797"/>
                </a:lnTo>
                <a:lnTo>
                  <a:pt x="357606" y="879779"/>
                </a:lnTo>
                <a:lnTo>
                  <a:pt x="315747" y="862076"/>
                </a:lnTo>
                <a:lnTo>
                  <a:pt x="276428" y="840016"/>
                </a:lnTo>
                <a:lnTo>
                  <a:pt x="239941" y="813879"/>
                </a:lnTo>
                <a:lnTo>
                  <a:pt x="206603" y="783996"/>
                </a:lnTo>
                <a:lnTo>
                  <a:pt x="176707" y="750646"/>
                </a:lnTo>
                <a:lnTo>
                  <a:pt x="150583" y="714171"/>
                </a:lnTo>
                <a:lnTo>
                  <a:pt x="128511" y="674839"/>
                </a:lnTo>
                <a:lnTo>
                  <a:pt x="110820" y="632993"/>
                </a:lnTo>
                <a:lnTo>
                  <a:pt x="97802" y="588911"/>
                </a:lnTo>
                <a:lnTo>
                  <a:pt x="89776" y="543001"/>
                </a:lnTo>
                <a:lnTo>
                  <a:pt x="87020" y="495312"/>
                </a:lnTo>
                <a:lnTo>
                  <a:pt x="89763" y="447687"/>
                </a:lnTo>
                <a:lnTo>
                  <a:pt x="97802" y="401688"/>
                </a:lnTo>
                <a:lnTo>
                  <a:pt x="110820" y="357606"/>
                </a:lnTo>
                <a:lnTo>
                  <a:pt x="128511" y="315747"/>
                </a:lnTo>
                <a:lnTo>
                  <a:pt x="150583" y="276428"/>
                </a:lnTo>
                <a:lnTo>
                  <a:pt x="176707" y="239941"/>
                </a:lnTo>
                <a:lnTo>
                  <a:pt x="206603" y="206603"/>
                </a:lnTo>
                <a:lnTo>
                  <a:pt x="239941" y="176707"/>
                </a:lnTo>
                <a:lnTo>
                  <a:pt x="276428" y="150583"/>
                </a:lnTo>
                <a:lnTo>
                  <a:pt x="315747" y="128511"/>
                </a:lnTo>
                <a:lnTo>
                  <a:pt x="357606" y="110820"/>
                </a:lnTo>
                <a:lnTo>
                  <a:pt x="401688" y="97802"/>
                </a:lnTo>
                <a:lnTo>
                  <a:pt x="447687" y="89763"/>
                </a:lnTo>
                <a:lnTo>
                  <a:pt x="495300" y="87020"/>
                </a:lnTo>
                <a:lnTo>
                  <a:pt x="542912" y="89763"/>
                </a:lnTo>
                <a:lnTo>
                  <a:pt x="588924" y="97802"/>
                </a:lnTo>
                <a:lnTo>
                  <a:pt x="633006" y="110820"/>
                </a:lnTo>
                <a:lnTo>
                  <a:pt x="674852" y="128511"/>
                </a:lnTo>
                <a:lnTo>
                  <a:pt x="714171" y="150583"/>
                </a:lnTo>
                <a:lnTo>
                  <a:pt x="750658" y="176707"/>
                </a:lnTo>
                <a:lnTo>
                  <a:pt x="783996" y="206603"/>
                </a:lnTo>
                <a:lnTo>
                  <a:pt x="813892" y="239941"/>
                </a:lnTo>
                <a:lnTo>
                  <a:pt x="840016" y="276428"/>
                </a:lnTo>
                <a:lnTo>
                  <a:pt x="862076" y="315747"/>
                </a:lnTo>
                <a:lnTo>
                  <a:pt x="879779" y="357606"/>
                </a:lnTo>
                <a:lnTo>
                  <a:pt x="892797" y="401688"/>
                </a:lnTo>
                <a:lnTo>
                  <a:pt x="900811" y="447598"/>
                </a:lnTo>
                <a:lnTo>
                  <a:pt x="903579" y="495312"/>
                </a:lnTo>
                <a:lnTo>
                  <a:pt x="903579" y="215709"/>
                </a:lnTo>
                <a:lnTo>
                  <a:pt x="860983" y="161226"/>
                </a:lnTo>
                <a:lnTo>
                  <a:pt x="829360" y="129603"/>
                </a:lnTo>
                <a:lnTo>
                  <a:pt x="794994" y="100926"/>
                </a:lnTo>
                <a:lnTo>
                  <a:pt x="774903" y="87020"/>
                </a:lnTo>
                <a:lnTo>
                  <a:pt x="758101" y="75387"/>
                </a:lnTo>
                <a:lnTo>
                  <a:pt x="718896" y="53225"/>
                </a:lnTo>
                <a:lnTo>
                  <a:pt x="677570" y="34620"/>
                </a:lnTo>
                <a:lnTo>
                  <a:pt x="634339" y="19786"/>
                </a:lnTo>
                <a:lnTo>
                  <a:pt x="589419" y="8928"/>
                </a:lnTo>
                <a:lnTo>
                  <a:pt x="543001" y="2273"/>
                </a:lnTo>
                <a:lnTo>
                  <a:pt x="495300" y="0"/>
                </a:lnTo>
                <a:lnTo>
                  <a:pt x="447598" y="2273"/>
                </a:lnTo>
                <a:lnTo>
                  <a:pt x="401180" y="8928"/>
                </a:lnTo>
                <a:lnTo>
                  <a:pt x="356260" y="19786"/>
                </a:lnTo>
                <a:lnTo>
                  <a:pt x="313029" y="34620"/>
                </a:lnTo>
                <a:lnTo>
                  <a:pt x="271703" y="53225"/>
                </a:lnTo>
                <a:lnTo>
                  <a:pt x="232486" y="75387"/>
                </a:lnTo>
                <a:lnTo>
                  <a:pt x="195592" y="100926"/>
                </a:lnTo>
                <a:lnTo>
                  <a:pt x="161239" y="129603"/>
                </a:lnTo>
                <a:lnTo>
                  <a:pt x="129603" y="161226"/>
                </a:lnTo>
                <a:lnTo>
                  <a:pt x="100926" y="195592"/>
                </a:lnTo>
                <a:lnTo>
                  <a:pt x="75399" y="232486"/>
                </a:lnTo>
                <a:lnTo>
                  <a:pt x="53225" y="271691"/>
                </a:lnTo>
                <a:lnTo>
                  <a:pt x="34607" y="313016"/>
                </a:lnTo>
                <a:lnTo>
                  <a:pt x="19773" y="356247"/>
                </a:lnTo>
                <a:lnTo>
                  <a:pt x="8928" y="401180"/>
                </a:lnTo>
                <a:lnTo>
                  <a:pt x="2260" y="447598"/>
                </a:lnTo>
                <a:lnTo>
                  <a:pt x="0" y="495312"/>
                </a:lnTo>
                <a:lnTo>
                  <a:pt x="2260" y="542912"/>
                </a:lnTo>
                <a:lnTo>
                  <a:pt x="8928" y="589419"/>
                </a:lnTo>
                <a:lnTo>
                  <a:pt x="19773" y="634339"/>
                </a:lnTo>
                <a:lnTo>
                  <a:pt x="34607" y="677570"/>
                </a:lnTo>
                <a:lnTo>
                  <a:pt x="53225" y="718896"/>
                </a:lnTo>
                <a:lnTo>
                  <a:pt x="75399" y="758101"/>
                </a:lnTo>
                <a:lnTo>
                  <a:pt x="100926" y="794994"/>
                </a:lnTo>
                <a:lnTo>
                  <a:pt x="129603" y="829360"/>
                </a:lnTo>
                <a:lnTo>
                  <a:pt x="161239" y="860983"/>
                </a:lnTo>
                <a:lnTo>
                  <a:pt x="195592" y="889660"/>
                </a:lnTo>
                <a:lnTo>
                  <a:pt x="232486" y="915200"/>
                </a:lnTo>
                <a:lnTo>
                  <a:pt x="271703" y="937374"/>
                </a:lnTo>
                <a:lnTo>
                  <a:pt x="313029" y="955979"/>
                </a:lnTo>
                <a:lnTo>
                  <a:pt x="356260" y="970813"/>
                </a:lnTo>
                <a:lnTo>
                  <a:pt x="401180" y="981671"/>
                </a:lnTo>
                <a:lnTo>
                  <a:pt x="447598" y="988326"/>
                </a:lnTo>
                <a:lnTo>
                  <a:pt x="495300" y="990600"/>
                </a:lnTo>
                <a:lnTo>
                  <a:pt x="543001" y="988326"/>
                </a:lnTo>
                <a:lnTo>
                  <a:pt x="589419" y="981671"/>
                </a:lnTo>
                <a:lnTo>
                  <a:pt x="634339" y="970813"/>
                </a:lnTo>
                <a:lnTo>
                  <a:pt x="677570" y="955979"/>
                </a:lnTo>
                <a:lnTo>
                  <a:pt x="718896" y="937374"/>
                </a:lnTo>
                <a:lnTo>
                  <a:pt x="758101" y="915200"/>
                </a:lnTo>
                <a:lnTo>
                  <a:pt x="794994" y="889673"/>
                </a:lnTo>
                <a:lnTo>
                  <a:pt x="829360" y="860983"/>
                </a:lnTo>
                <a:lnTo>
                  <a:pt x="860983" y="829360"/>
                </a:lnTo>
                <a:lnTo>
                  <a:pt x="889660" y="794994"/>
                </a:lnTo>
                <a:lnTo>
                  <a:pt x="915200" y="758113"/>
                </a:lnTo>
                <a:lnTo>
                  <a:pt x="937374" y="718896"/>
                </a:lnTo>
                <a:lnTo>
                  <a:pt x="955979" y="677570"/>
                </a:lnTo>
                <a:lnTo>
                  <a:pt x="970813" y="634352"/>
                </a:lnTo>
                <a:lnTo>
                  <a:pt x="981671" y="589419"/>
                </a:lnTo>
                <a:lnTo>
                  <a:pt x="988326" y="543001"/>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8" name="Google Shape;98;p6"/>
          <p:cNvSpPr txBox="1"/>
          <p:nvPr>
            <p:ph type="title"/>
          </p:nvPr>
        </p:nvSpPr>
        <p:spPr>
          <a:xfrm>
            <a:off x="642470" y="745216"/>
            <a:ext cx="9478010"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Types of Mental Health Issues</a:t>
            </a:r>
            <a:endParaRPr sz="5500">
              <a:latin typeface="Trebuchet MS"/>
              <a:ea typeface="Trebuchet MS"/>
              <a:cs typeface="Trebuchet MS"/>
              <a:sym typeface="Trebuchet MS"/>
            </a:endParaRPr>
          </a:p>
        </p:txBody>
      </p:sp>
      <p:pic>
        <p:nvPicPr>
          <p:cNvPr id="99" name="Google Shape;99;p6"/>
          <p:cNvPicPr preferRelativeResize="0"/>
          <p:nvPr/>
        </p:nvPicPr>
        <p:blipFill rotWithShape="1">
          <a:blip r:embed="rId3">
            <a:alphaModFix/>
          </a:blip>
          <a:srcRect b="0" l="0" r="0" t="0"/>
          <a:stretch/>
        </p:blipFill>
        <p:spPr>
          <a:xfrm>
            <a:off x="1728979" y="3111073"/>
            <a:ext cx="161925" cy="161924"/>
          </a:xfrm>
          <a:prstGeom prst="rect">
            <a:avLst/>
          </a:prstGeom>
          <a:noFill/>
          <a:ln>
            <a:noFill/>
          </a:ln>
        </p:spPr>
      </p:pic>
      <p:pic>
        <p:nvPicPr>
          <p:cNvPr id="100" name="Google Shape;100;p6"/>
          <p:cNvPicPr preferRelativeResize="0"/>
          <p:nvPr/>
        </p:nvPicPr>
        <p:blipFill rotWithShape="1">
          <a:blip r:embed="rId3">
            <a:alphaModFix/>
          </a:blip>
          <a:srcRect b="0" l="0" r="0" t="0"/>
          <a:stretch/>
        </p:blipFill>
        <p:spPr>
          <a:xfrm>
            <a:off x="1728979" y="3692098"/>
            <a:ext cx="161925" cy="161924"/>
          </a:xfrm>
          <a:prstGeom prst="rect">
            <a:avLst/>
          </a:prstGeom>
          <a:noFill/>
          <a:ln>
            <a:noFill/>
          </a:ln>
        </p:spPr>
      </p:pic>
      <p:pic>
        <p:nvPicPr>
          <p:cNvPr id="101" name="Google Shape;101;p6"/>
          <p:cNvPicPr preferRelativeResize="0"/>
          <p:nvPr/>
        </p:nvPicPr>
        <p:blipFill rotWithShape="1">
          <a:blip r:embed="rId3">
            <a:alphaModFix/>
          </a:blip>
          <a:srcRect b="0" l="0" r="0" t="0"/>
          <a:stretch/>
        </p:blipFill>
        <p:spPr>
          <a:xfrm>
            <a:off x="1728979" y="4273123"/>
            <a:ext cx="161925" cy="161924"/>
          </a:xfrm>
          <a:prstGeom prst="rect">
            <a:avLst/>
          </a:prstGeom>
          <a:noFill/>
          <a:ln>
            <a:noFill/>
          </a:ln>
        </p:spPr>
      </p:pic>
      <p:pic>
        <p:nvPicPr>
          <p:cNvPr id="102" name="Google Shape;102;p6"/>
          <p:cNvPicPr preferRelativeResize="0"/>
          <p:nvPr/>
        </p:nvPicPr>
        <p:blipFill rotWithShape="1">
          <a:blip r:embed="rId3">
            <a:alphaModFix/>
          </a:blip>
          <a:srcRect b="0" l="0" r="0" t="0"/>
          <a:stretch/>
        </p:blipFill>
        <p:spPr>
          <a:xfrm>
            <a:off x="1728979" y="4854148"/>
            <a:ext cx="161925" cy="161924"/>
          </a:xfrm>
          <a:prstGeom prst="rect">
            <a:avLst/>
          </a:prstGeom>
          <a:noFill/>
          <a:ln>
            <a:noFill/>
          </a:ln>
        </p:spPr>
      </p:pic>
      <p:pic>
        <p:nvPicPr>
          <p:cNvPr id="103" name="Google Shape;103;p6"/>
          <p:cNvPicPr preferRelativeResize="0"/>
          <p:nvPr/>
        </p:nvPicPr>
        <p:blipFill rotWithShape="1">
          <a:blip r:embed="rId3">
            <a:alphaModFix/>
          </a:blip>
          <a:srcRect b="0" l="0" r="0" t="0"/>
          <a:stretch/>
        </p:blipFill>
        <p:spPr>
          <a:xfrm>
            <a:off x="1728979" y="5435172"/>
            <a:ext cx="161925" cy="161924"/>
          </a:xfrm>
          <a:prstGeom prst="rect">
            <a:avLst/>
          </a:prstGeom>
          <a:noFill/>
          <a:ln>
            <a:noFill/>
          </a:ln>
        </p:spPr>
      </p:pic>
      <p:pic>
        <p:nvPicPr>
          <p:cNvPr id="104" name="Google Shape;104;p6"/>
          <p:cNvPicPr preferRelativeResize="0"/>
          <p:nvPr/>
        </p:nvPicPr>
        <p:blipFill rotWithShape="1">
          <a:blip r:embed="rId3">
            <a:alphaModFix/>
          </a:blip>
          <a:srcRect b="0" l="0" r="0" t="0"/>
          <a:stretch/>
        </p:blipFill>
        <p:spPr>
          <a:xfrm>
            <a:off x="1728979" y="6016197"/>
            <a:ext cx="161925" cy="161924"/>
          </a:xfrm>
          <a:prstGeom prst="rect">
            <a:avLst/>
          </a:prstGeom>
          <a:noFill/>
          <a:ln>
            <a:noFill/>
          </a:ln>
        </p:spPr>
      </p:pic>
      <p:pic>
        <p:nvPicPr>
          <p:cNvPr id="105" name="Google Shape;105;p6"/>
          <p:cNvPicPr preferRelativeResize="0"/>
          <p:nvPr/>
        </p:nvPicPr>
        <p:blipFill rotWithShape="1">
          <a:blip r:embed="rId4">
            <a:alphaModFix/>
          </a:blip>
          <a:srcRect b="0" l="0" r="0" t="0"/>
          <a:stretch/>
        </p:blipFill>
        <p:spPr>
          <a:xfrm>
            <a:off x="1728979" y="6597222"/>
            <a:ext cx="161925" cy="161924"/>
          </a:xfrm>
          <a:prstGeom prst="rect">
            <a:avLst/>
          </a:prstGeom>
          <a:noFill/>
          <a:ln>
            <a:noFill/>
          </a:ln>
        </p:spPr>
      </p:pic>
      <p:pic>
        <p:nvPicPr>
          <p:cNvPr id="106" name="Google Shape;106;p6"/>
          <p:cNvPicPr preferRelativeResize="0"/>
          <p:nvPr/>
        </p:nvPicPr>
        <p:blipFill rotWithShape="1">
          <a:blip r:embed="rId5">
            <a:alphaModFix/>
          </a:blip>
          <a:srcRect b="0" l="0" r="0" t="0"/>
          <a:stretch/>
        </p:blipFill>
        <p:spPr>
          <a:xfrm>
            <a:off x="1728979" y="7178247"/>
            <a:ext cx="161925" cy="161924"/>
          </a:xfrm>
          <a:prstGeom prst="rect">
            <a:avLst/>
          </a:prstGeom>
          <a:noFill/>
          <a:ln>
            <a:noFill/>
          </a:ln>
        </p:spPr>
      </p:pic>
      <p:pic>
        <p:nvPicPr>
          <p:cNvPr id="107" name="Google Shape;107;p6"/>
          <p:cNvPicPr preferRelativeResize="0"/>
          <p:nvPr/>
        </p:nvPicPr>
        <p:blipFill rotWithShape="1">
          <a:blip r:embed="rId6">
            <a:alphaModFix/>
          </a:blip>
          <a:srcRect b="0" l="0" r="0" t="0"/>
          <a:stretch/>
        </p:blipFill>
        <p:spPr>
          <a:xfrm>
            <a:off x="1728979" y="7759272"/>
            <a:ext cx="161925" cy="161924"/>
          </a:xfrm>
          <a:prstGeom prst="rect">
            <a:avLst/>
          </a:prstGeom>
          <a:noFill/>
          <a:ln>
            <a:noFill/>
          </a:ln>
        </p:spPr>
      </p:pic>
      <p:pic>
        <p:nvPicPr>
          <p:cNvPr id="108" name="Google Shape;108;p6"/>
          <p:cNvPicPr preferRelativeResize="0"/>
          <p:nvPr/>
        </p:nvPicPr>
        <p:blipFill rotWithShape="1">
          <a:blip r:embed="rId7">
            <a:alphaModFix/>
          </a:blip>
          <a:srcRect b="0" l="0" r="0" t="0"/>
          <a:stretch/>
        </p:blipFill>
        <p:spPr>
          <a:xfrm>
            <a:off x="1728979" y="8340297"/>
            <a:ext cx="161925" cy="161924"/>
          </a:xfrm>
          <a:prstGeom prst="rect">
            <a:avLst/>
          </a:prstGeom>
          <a:noFill/>
          <a:ln>
            <a:noFill/>
          </a:ln>
        </p:spPr>
      </p:pic>
      <p:sp>
        <p:nvSpPr>
          <p:cNvPr id="109" name="Google Shape;109;p6"/>
          <p:cNvSpPr txBox="1"/>
          <p:nvPr/>
        </p:nvSpPr>
        <p:spPr>
          <a:xfrm>
            <a:off x="2108590" y="2803097"/>
            <a:ext cx="7491095" cy="5894705"/>
          </a:xfrm>
          <a:prstGeom prst="rect">
            <a:avLst/>
          </a:prstGeom>
          <a:noFill/>
          <a:ln>
            <a:noFill/>
          </a:ln>
        </p:spPr>
        <p:txBody>
          <a:bodyPr anchorCtr="0" anchor="t" bIns="0" lIns="0" spcFirstLastPara="1" rIns="0" wrap="square" tIns="80625">
            <a:spAutoFit/>
          </a:bodyPr>
          <a:lstStyle/>
          <a:p>
            <a:pPr indent="0" lvl="0" marL="12700" marR="3580129" rtl="0" algn="l">
              <a:lnSpc>
                <a:spcPct val="109047"/>
              </a:lnSpc>
              <a:spcBef>
                <a:spcPts val="0"/>
              </a:spcBef>
              <a:spcAft>
                <a:spcPts val="0"/>
              </a:spcAft>
              <a:buNone/>
            </a:pPr>
            <a:r>
              <a:rPr lang="en-US" sz="4200">
                <a:solidFill>
                  <a:srgbClr val="345D66"/>
                </a:solidFill>
                <a:latin typeface="Trebuchet MS"/>
                <a:ea typeface="Trebuchet MS"/>
                <a:cs typeface="Trebuchet MS"/>
                <a:sym typeface="Trebuchet MS"/>
              </a:rPr>
              <a:t>Anxiety Depression Eating Disorders Schizophrenia Phobias</a:t>
            </a:r>
            <a:endParaRPr sz="4200">
              <a:latin typeface="Trebuchet MS"/>
              <a:ea typeface="Trebuchet MS"/>
              <a:cs typeface="Trebuchet MS"/>
              <a:sym typeface="Trebuchet MS"/>
            </a:endParaRPr>
          </a:p>
          <a:p>
            <a:pPr indent="0" lvl="0" marL="12700" rtl="0" algn="l">
              <a:lnSpc>
                <a:spcPct val="101071"/>
              </a:lnSpc>
              <a:spcBef>
                <a:spcPts val="0"/>
              </a:spcBef>
              <a:spcAft>
                <a:spcPts val="0"/>
              </a:spcAft>
              <a:buNone/>
            </a:pPr>
            <a:r>
              <a:rPr lang="en-US" sz="4200">
                <a:solidFill>
                  <a:srgbClr val="345D66"/>
                </a:solidFill>
                <a:latin typeface="Trebuchet MS"/>
                <a:ea typeface="Trebuchet MS"/>
                <a:cs typeface="Trebuchet MS"/>
                <a:sym typeface="Trebuchet MS"/>
              </a:rPr>
              <a:t>Obsessive Compulsive Disorder</a:t>
            </a:r>
            <a:endParaRPr sz="4200">
              <a:latin typeface="Trebuchet MS"/>
              <a:ea typeface="Trebuchet MS"/>
              <a:cs typeface="Trebuchet MS"/>
              <a:sym typeface="Trebuchet MS"/>
            </a:endParaRPr>
          </a:p>
          <a:p>
            <a:pPr indent="0" lvl="0" marL="12700" marR="2404745" rtl="0" algn="l">
              <a:lnSpc>
                <a:spcPct val="108809"/>
              </a:lnSpc>
              <a:spcBef>
                <a:spcPts val="310"/>
              </a:spcBef>
              <a:spcAft>
                <a:spcPts val="0"/>
              </a:spcAft>
              <a:buNone/>
            </a:pPr>
            <a:r>
              <a:rPr lang="en-US" sz="4200">
                <a:solidFill>
                  <a:srgbClr val="345D66"/>
                </a:solidFill>
                <a:latin typeface="Trebuchet MS"/>
                <a:ea typeface="Trebuchet MS"/>
                <a:cs typeface="Trebuchet MS"/>
                <a:sym typeface="Trebuchet MS"/>
              </a:rPr>
              <a:t>Bipolar disorder Personality disorders PTSD</a:t>
            </a:r>
            <a:endParaRPr sz="4200">
              <a:latin typeface="Trebuchet MS"/>
              <a:ea typeface="Trebuchet MS"/>
              <a:cs typeface="Trebuchet MS"/>
              <a:sym typeface="Trebuchet MS"/>
            </a:endParaRPr>
          </a:p>
          <a:p>
            <a:pPr indent="0" lvl="0" marL="12700" rtl="0" algn="l">
              <a:lnSpc>
                <a:spcPct val="107380"/>
              </a:lnSpc>
              <a:spcBef>
                <a:spcPts val="0"/>
              </a:spcBef>
              <a:spcAft>
                <a:spcPts val="0"/>
              </a:spcAft>
              <a:buNone/>
            </a:pPr>
            <a:r>
              <a:rPr lang="en-US" sz="4200">
                <a:solidFill>
                  <a:srgbClr val="345D66"/>
                </a:solidFill>
                <a:latin typeface="Trebuchet MS"/>
                <a:ea typeface="Trebuchet MS"/>
                <a:cs typeface="Trebuchet MS"/>
                <a:sym typeface="Trebuchet MS"/>
              </a:rPr>
              <a:t>And more...</a:t>
            </a:r>
            <a:endParaRPr sz="4200">
              <a:latin typeface="Trebuchet MS"/>
              <a:ea typeface="Trebuchet MS"/>
              <a:cs typeface="Trebuchet MS"/>
              <a:sym typeface="Trebuchet MS"/>
            </a:endParaRPr>
          </a:p>
        </p:txBody>
      </p:sp>
      <p:sp>
        <p:nvSpPr>
          <p:cNvPr id="110" name="Google Shape;110;p6"/>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p:nvPr/>
        </p:nvSpPr>
        <p:spPr>
          <a:xfrm>
            <a:off x="16960558" y="8873489"/>
            <a:ext cx="990600" cy="990600"/>
          </a:xfrm>
          <a:custGeom>
            <a:rect b="b" l="l" r="r" t="t"/>
            <a:pathLst>
              <a:path extrusionOk="0" h="990600" w="990600">
                <a:moveTo>
                  <a:pt x="665200" y="495312"/>
                </a:moveTo>
                <a:lnTo>
                  <a:pt x="627468" y="414629"/>
                </a:lnTo>
                <a:lnTo>
                  <a:pt x="575945" y="304469"/>
                </a:lnTo>
                <a:lnTo>
                  <a:pt x="575945" y="495312"/>
                </a:lnTo>
                <a:lnTo>
                  <a:pt x="569607" y="526707"/>
                </a:lnTo>
                <a:lnTo>
                  <a:pt x="552335" y="552335"/>
                </a:lnTo>
                <a:lnTo>
                  <a:pt x="526694" y="569607"/>
                </a:lnTo>
                <a:lnTo>
                  <a:pt x="495300" y="575945"/>
                </a:lnTo>
                <a:lnTo>
                  <a:pt x="463892" y="569607"/>
                </a:lnTo>
                <a:lnTo>
                  <a:pt x="438251" y="552335"/>
                </a:lnTo>
                <a:lnTo>
                  <a:pt x="420966" y="526707"/>
                </a:lnTo>
                <a:lnTo>
                  <a:pt x="414629" y="495312"/>
                </a:lnTo>
                <a:lnTo>
                  <a:pt x="420966" y="463892"/>
                </a:lnTo>
                <a:lnTo>
                  <a:pt x="438251" y="438251"/>
                </a:lnTo>
                <a:lnTo>
                  <a:pt x="463892" y="420966"/>
                </a:lnTo>
                <a:lnTo>
                  <a:pt x="495300" y="414629"/>
                </a:lnTo>
                <a:lnTo>
                  <a:pt x="526694" y="420966"/>
                </a:lnTo>
                <a:lnTo>
                  <a:pt x="552335" y="438251"/>
                </a:lnTo>
                <a:lnTo>
                  <a:pt x="569607" y="463892"/>
                </a:lnTo>
                <a:lnTo>
                  <a:pt x="575945" y="495312"/>
                </a:lnTo>
                <a:lnTo>
                  <a:pt x="575945" y="304469"/>
                </a:lnTo>
                <a:lnTo>
                  <a:pt x="495223" y="131876"/>
                </a:lnTo>
                <a:lnTo>
                  <a:pt x="325386" y="495020"/>
                </a:lnTo>
                <a:lnTo>
                  <a:pt x="325488" y="495312"/>
                </a:lnTo>
                <a:lnTo>
                  <a:pt x="325386" y="495566"/>
                </a:lnTo>
                <a:lnTo>
                  <a:pt x="495223" y="858685"/>
                </a:lnTo>
                <a:lnTo>
                  <a:pt x="627481" y="575945"/>
                </a:lnTo>
                <a:lnTo>
                  <a:pt x="665200" y="495312"/>
                </a:lnTo>
                <a:close/>
              </a:path>
              <a:path extrusionOk="0" h="990600" w="990600">
                <a:moveTo>
                  <a:pt x="990600" y="495312"/>
                </a:moveTo>
                <a:lnTo>
                  <a:pt x="988339" y="447687"/>
                </a:lnTo>
                <a:lnTo>
                  <a:pt x="981671" y="401180"/>
                </a:lnTo>
                <a:lnTo>
                  <a:pt x="970813" y="356247"/>
                </a:lnTo>
                <a:lnTo>
                  <a:pt x="955979" y="313016"/>
                </a:lnTo>
                <a:lnTo>
                  <a:pt x="937374" y="271691"/>
                </a:lnTo>
                <a:lnTo>
                  <a:pt x="915200" y="232486"/>
                </a:lnTo>
                <a:lnTo>
                  <a:pt x="903579" y="215709"/>
                </a:lnTo>
                <a:lnTo>
                  <a:pt x="903579" y="495312"/>
                </a:lnTo>
                <a:lnTo>
                  <a:pt x="900836" y="542912"/>
                </a:lnTo>
                <a:lnTo>
                  <a:pt x="892797" y="588911"/>
                </a:lnTo>
                <a:lnTo>
                  <a:pt x="879779" y="632993"/>
                </a:lnTo>
                <a:lnTo>
                  <a:pt x="862076" y="674839"/>
                </a:lnTo>
                <a:lnTo>
                  <a:pt x="840016" y="714171"/>
                </a:lnTo>
                <a:lnTo>
                  <a:pt x="813892" y="750646"/>
                </a:lnTo>
                <a:lnTo>
                  <a:pt x="783996" y="783996"/>
                </a:lnTo>
                <a:lnTo>
                  <a:pt x="750658" y="813879"/>
                </a:lnTo>
                <a:lnTo>
                  <a:pt x="714171" y="840016"/>
                </a:lnTo>
                <a:lnTo>
                  <a:pt x="674852" y="862076"/>
                </a:lnTo>
                <a:lnTo>
                  <a:pt x="633006" y="879779"/>
                </a:lnTo>
                <a:lnTo>
                  <a:pt x="588924" y="892797"/>
                </a:lnTo>
                <a:lnTo>
                  <a:pt x="542912" y="900836"/>
                </a:lnTo>
                <a:lnTo>
                  <a:pt x="495300" y="903579"/>
                </a:lnTo>
                <a:lnTo>
                  <a:pt x="447687" y="900836"/>
                </a:lnTo>
                <a:lnTo>
                  <a:pt x="401688" y="892797"/>
                </a:lnTo>
                <a:lnTo>
                  <a:pt x="357606" y="879779"/>
                </a:lnTo>
                <a:lnTo>
                  <a:pt x="315747" y="862076"/>
                </a:lnTo>
                <a:lnTo>
                  <a:pt x="276428" y="840016"/>
                </a:lnTo>
                <a:lnTo>
                  <a:pt x="239941" y="813879"/>
                </a:lnTo>
                <a:lnTo>
                  <a:pt x="206603" y="783996"/>
                </a:lnTo>
                <a:lnTo>
                  <a:pt x="176707" y="750646"/>
                </a:lnTo>
                <a:lnTo>
                  <a:pt x="150583" y="714171"/>
                </a:lnTo>
                <a:lnTo>
                  <a:pt x="128511" y="674839"/>
                </a:lnTo>
                <a:lnTo>
                  <a:pt x="110820" y="632993"/>
                </a:lnTo>
                <a:lnTo>
                  <a:pt x="97802" y="588911"/>
                </a:lnTo>
                <a:lnTo>
                  <a:pt x="89776" y="543001"/>
                </a:lnTo>
                <a:lnTo>
                  <a:pt x="87020" y="495312"/>
                </a:lnTo>
                <a:lnTo>
                  <a:pt x="89763" y="447687"/>
                </a:lnTo>
                <a:lnTo>
                  <a:pt x="97802" y="401688"/>
                </a:lnTo>
                <a:lnTo>
                  <a:pt x="110820" y="357606"/>
                </a:lnTo>
                <a:lnTo>
                  <a:pt x="128511" y="315747"/>
                </a:lnTo>
                <a:lnTo>
                  <a:pt x="150583" y="276428"/>
                </a:lnTo>
                <a:lnTo>
                  <a:pt x="176707" y="239941"/>
                </a:lnTo>
                <a:lnTo>
                  <a:pt x="206603" y="206603"/>
                </a:lnTo>
                <a:lnTo>
                  <a:pt x="239941" y="176707"/>
                </a:lnTo>
                <a:lnTo>
                  <a:pt x="276428" y="150583"/>
                </a:lnTo>
                <a:lnTo>
                  <a:pt x="315747" y="128511"/>
                </a:lnTo>
                <a:lnTo>
                  <a:pt x="357606" y="110820"/>
                </a:lnTo>
                <a:lnTo>
                  <a:pt x="401688" y="97802"/>
                </a:lnTo>
                <a:lnTo>
                  <a:pt x="447687" y="89763"/>
                </a:lnTo>
                <a:lnTo>
                  <a:pt x="495300" y="87020"/>
                </a:lnTo>
                <a:lnTo>
                  <a:pt x="542912" y="89763"/>
                </a:lnTo>
                <a:lnTo>
                  <a:pt x="588924" y="97802"/>
                </a:lnTo>
                <a:lnTo>
                  <a:pt x="633006" y="110820"/>
                </a:lnTo>
                <a:lnTo>
                  <a:pt x="674852" y="128511"/>
                </a:lnTo>
                <a:lnTo>
                  <a:pt x="714171" y="150583"/>
                </a:lnTo>
                <a:lnTo>
                  <a:pt x="750658" y="176707"/>
                </a:lnTo>
                <a:lnTo>
                  <a:pt x="783996" y="206603"/>
                </a:lnTo>
                <a:lnTo>
                  <a:pt x="813892" y="239941"/>
                </a:lnTo>
                <a:lnTo>
                  <a:pt x="840016" y="276428"/>
                </a:lnTo>
                <a:lnTo>
                  <a:pt x="862076" y="315747"/>
                </a:lnTo>
                <a:lnTo>
                  <a:pt x="879779" y="357606"/>
                </a:lnTo>
                <a:lnTo>
                  <a:pt x="892797" y="401688"/>
                </a:lnTo>
                <a:lnTo>
                  <a:pt x="900811" y="447598"/>
                </a:lnTo>
                <a:lnTo>
                  <a:pt x="903579" y="495312"/>
                </a:lnTo>
                <a:lnTo>
                  <a:pt x="903579" y="215709"/>
                </a:lnTo>
                <a:lnTo>
                  <a:pt x="860983" y="161226"/>
                </a:lnTo>
                <a:lnTo>
                  <a:pt x="829360" y="129603"/>
                </a:lnTo>
                <a:lnTo>
                  <a:pt x="794994" y="100926"/>
                </a:lnTo>
                <a:lnTo>
                  <a:pt x="774903" y="87020"/>
                </a:lnTo>
                <a:lnTo>
                  <a:pt x="758101" y="75387"/>
                </a:lnTo>
                <a:lnTo>
                  <a:pt x="718896" y="53225"/>
                </a:lnTo>
                <a:lnTo>
                  <a:pt x="677570" y="34620"/>
                </a:lnTo>
                <a:lnTo>
                  <a:pt x="634339" y="19786"/>
                </a:lnTo>
                <a:lnTo>
                  <a:pt x="589419" y="8928"/>
                </a:lnTo>
                <a:lnTo>
                  <a:pt x="543001" y="2273"/>
                </a:lnTo>
                <a:lnTo>
                  <a:pt x="495300" y="0"/>
                </a:lnTo>
                <a:lnTo>
                  <a:pt x="447598" y="2273"/>
                </a:lnTo>
                <a:lnTo>
                  <a:pt x="401180" y="8928"/>
                </a:lnTo>
                <a:lnTo>
                  <a:pt x="356260" y="19786"/>
                </a:lnTo>
                <a:lnTo>
                  <a:pt x="313029" y="34620"/>
                </a:lnTo>
                <a:lnTo>
                  <a:pt x="271703" y="53225"/>
                </a:lnTo>
                <a:lnTo>
                  <a:pt x="232486" y="75387"/>
                </a:lnTo>
                <a:lnTo>
                  <a:pt x="195592" y="100926"/>
                </a:lnTo>
                <a:lnTo>
                  <a:pt x="161239" y="129603"/>
                </a:lnTo>
                <a:lnTo>
                  <a:pt x="129603" y="161226"/>
                </a:lnTo>
                <a:lnTo>
                  <a:pt x="100926" y="195592"/>
                </a:lnTo>
                <a:lnTo>
                  <a:pt x="75399" y="232486"/>
                </a:lnTo>
                <a:lnTo>
                  <a:pt x="53225" y="271691"/>
                </a:lnTo>
                <a:lnTo>
                  <a:pt x="34607" y="313016"/>
                </a:lnTo>
                <a:lnTo>
                  <a:pt x="19773" y="356247"/>
                </a:lnTo>
                <a:lnTo>
                  <a:pt x="8928" y="401180"/>
                </a:lnTo>
                <a:lnTo>
                  <a:pt x="2260" y="447598"/>
                </a:lnTo>
                <a:lnTo>
                  <a:pt x="0" y="495312"/>
                </a:lnTo>
                <a:lnTo>
                  <a:pt x="2260" y="542912"/>
                </a:lnTo>
                <a:lnTo>
                  <a:pt x="8928" y="589419"/>
                </a:lnTo>
                <a:lnTo>
                  <a:pt x="19773" y="634339"/>
                </a:lnTo>
                <a:lnTo>
                  <a:pt x="34607" y="677570"/>
                </a:lnTo>
                <a:lnTo>
                  <a:pt x="53225" y="718896"/>
                </a:lnTo>
                <a:lnTo>
                  <a:pt x="75399" y="758101"/>
                </a:lnTo>
                <a:lnTo>
                  <a:pt x="100926" y="794994"/>
                </a:lnTo>
                <a:lnTo>
                  <a:pt x="129603" y="829360"/>
                </a:lnTo>
                <a:lnTo>
                  <a:pt x="161239" y="860983"/>
                </a:lnTo>
                <a:lnTo>
                  <a:pt x="195592" y="889660"/>
                </a:lnTo>
                <a:lnTo>
                  <a:pt x="232486" y="915200"/>
                </a:lnTo>
                <a:lnTo>
                  <a:pt x="271703" y="937374"/>
                </a:lnTo>
                <a:lnTo>
                  <a:pt x="313029" y="955979"/>
                </a:lnTo>
                <a:lnTo>
                  <a:pt x="356260" y="970813"/>
                </a:lnTo>
                <a:lnTo>
                  <a:pt x="401180" y="981671"/>
                </a:lnTo>
                <a:lnTo>
                  <a:pt x="447598" y="988326"/>
                </a:lnTo>
                <a:lnTo>
                  <a:pt x="495300" y="990600"/>
                </a:lnTo>
                <a:lnTo>
                  <a:pt x="543001" y="988326"/>
                </a:lnTo>
                <a:lnTo>
                  <a:pt x="589419" y="981671"/>
                </a:lnTo>
                <a:lnTo>
                  <a:pt x="634339" y="970813"/>
                </a:lnTo>
                <a:lnTo>
                  <a:pt x="677570" y="955979"/>
                </a:lnTo>
                <a:lnTo>
                  <a:pt x="718896" y="937374"/>
                </a:lnTo>
                <a:lnTo>
                  <a:pt x="758101" y="915200"/>
                </a:lnTo>
                <a:lnTo>
                  <a:pt x="794994" y="889673"/>
                </a:lnTo>
                <a:lnTo>
                  <a:pt x="829360" y="860983"/>
                </a:lnTo>
                <a:lnTo>
                  <a:pt x="860983" y="829360"/>
                </a:lnTo>
                <a:lnTo>
                  <a:pt x="889660" y="794994"/>
                </a:lnTo>
                <a:lnTo>
                  <a:pt x="915200" y="758113"/>
                </a:lnTo>
                <a:lnTo>
                  <a:pt x="937374" y="718896"/>
                </a:lnTo>
                <a:lnTo>
                  <a:pt x="955979" y="677570"/>
                </a:lnTo>
                <a:lnTo>
                  <a:pt x="970813" y="634352"/>
                </a:lnTo>
                <a:lnTo>
                  <a:pt x="981671" y="589419"/>
                </a:lnTo>
                <a:lnTo>
                  <a:pt x="988326" y="543001"/>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6" name="Google Shape;116;p7"/>
          <p:cNvSpPr txBox="1"/>
          <p:nvPr>
            <p:ph type="title"/>
          </p:nvPr>
        </p:nvSpPr>
        <p:spPr>
          <a:xfrm>
            <a:off x="3889667" y="3349654"/>
            <a:ext cx="10508615" cy="2387600"/>
          </a:xfrm>
          <a:prstGeom prst="rect">
            <a:avLst/>
          </a:prstGeom>
          <a:noFill/>
          <a:ln>
            <a:noFill/>
          </a:ln>
        </p:spPr>
        <p:txBody>
          <a:bodyPr anchorCtr="0" anchor="t" bIns="0" lIns="0" spcFirstLastPara="1" rIns="0" wrap="square" tIns="12700">
            <a:spAutoFit/>
          </a:bodyPr>
          <a:lstStyle/>
          <a:p>
            <a:pPr indent="0" lvl="0" marL="0" rtl="0" algn="ctr">
              <a:lnSpc>
                <a:spcPct val="100000"/>
              </a:lnSpc>
              <a:spcBef>
                <a:spcPts val="0"/>
              </a:spcBef>
              <a:spcAft>
                <a:spcPts val="0"/>
              </a:spcAft>
              <a:buNone/>
            </a:pPr>
            <a:r>
              <a:rPr lang="en-US" sz="5500">
                <a:latin typeface="Trebuchet MS"/>
                <a:ea typeface="Trebuchet MS"/>
                <a:cs typeface="Trebuchet MS"/>
                <a:sym typeface="Trebuchet MS"/>
              </a:rPr>
              <a:t>How do you define stress?</a:t>
            </a:r>
            <a:endParaRPr sz="5500">
              <a:latin typeface="Trebuchet MS"/>
              <a:ea typeface="Trebuchet MS"/>
              <a:cs typeface="Trebuchet MS"/>
              <a:sym typeface="Trebuchet MS"/>
            </a:endParaRPr>
          </a:p>
          <a:p>
            <a:pPr indent="0" lvl="0" marL="0" rtl="0" algn="ctr">
              <a:lnSpc>
                <a:spcPct val="100000"/>
              </a:lnSpc>
              <a:spcBef>
                <a:spcPts val="5400"/>
              </a:spcBef>
              <a:spcAft>
                <a:spcPts val="0"/>
              </a:spcAft>
              <a:buNone/>
            </a:pPr>
            <a:r>
              <a:rPr lang="en-US" sz="5500">
                <a:latin typeface="Trebuchet MS"/>
                <a:ea typeface="Trebuchet MS"/>
                <a:cs typeface="Trebuchet MS"/>
                <a:sym typeface="Trebuchet MS"/>
              </a:rPr>
              <a:t>What does being stressed cause?</a:t>
            </a:r>
            <a:endParaRPr sz="5500">
              <a:latin typeface="Trebuchet MS"/>
              <a:ea typeface="Trebuchet MS"/>
              <a:cs typeface="Trebuchet MS"/>
              <a:sym typeface="Trebuchet MS"/>
            </a:endParaRPr>
          </a:p>
        </p:txBody>
      </p:sp>
      <p:sp>
        <p:nvSpPr>
          <p:cNvPr id="117" name="Google Shape;117;p7"/>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8"/>
          <p:cNvSpPr/>
          <p:nvPr/>
        </p:nvSpPr>
        <p:spPr>
          <a:xfrm>
            <a:off x="16960558" y="8873489"/>
            <a:ext cx="990600" cy="990600"/>
          </a:xfrm>
          <a:custGeom>
            <a:rect b="b" l="l" r="r" t="t"/>
            <a:pathLst>
              <a:path extrusionOk="0" h="990600" w="990600">
                <a:moveTo>
                  <a:pt x="665200" y="495312"/>
                </a:moveTo>
                <a:lnTo>
                  <a:pt x="627468" y="414629"/>
                </a:lnTo>
                <a:lnTo>
                  <a:pt x="575945" y="304469"/>
                </a:lnTo>
                <a:lnTo>
                  <a:pt x="575945" y="495312"/>
                </a:lnTo>
                <a:lnTo>
                  <a:pt x="569607" y="526707"/>
                </a:lnTo>
                <a:lnTo>
                  <a:pt x="552335" y="552335"/>
                </a:lnTo>
                <a:lnTo>
                  <a:pt x="526694" y="569607"/>
                </a:lnTo>
                <a:lnTo>
                  <a:pt x="495300" y="575945"/>
                </a:lnTo>
                <a:lnTo>
                  <a:pt x="463892" y="569607"/>
                </a:lnTo>
                <a:lnTo>
                  <a:pt x="438251" y="552335"/>
                </a:lnTo>
                <a:lnTo>
                  <a:pt x="420966" y="526707"/>
                </a:lnTo>
                <a:lnTo>
                  <a:pt x="414629" y="495312"/>
                </a:lnTo>
                <a:lnTo>
                  <a:pt x="420966" y="463892"/>
                </a:lnTo>
                <a:lnTo>
                  <a:pt x="438251" y="438251"/>
                </a:lnTo>
                <a:lnTo>
                  <a:pt x="463892" y="420966"/>
                </a:lnTo>
                <a:lnTo>
                  <a:pt x="495300" y="414629"/>
                </a:lnTo>
                <a:lnTo>
                  <a:pt x="526694" y="420966"/>
                </a:lnTo>
                <a:lnTo>
                  <a:pt x="552335" y="438251"/>
                </a:lnTo>
                <a:lnTo>
                  <a:pt x="569607" y="463892"/>
                </a:lnTo>
                <a:lnTo>
                  <a:pt x="575945" y="495312"/>
                </a:lnTo>
                <a:lnTo>
                  <a:pt x="575945" y="304469"/>
                </a:lnTo>
                <a:lnTo>
                  <a:pt x="495223" y="131876"/>
                </a:lnTo>
                <a:lnTo>
                  <a:pt x="325386" y="495020"/>
                </a:lnTo>
                <a:lnTo>
                  <a:pt x="325488" y="495312"/>
                </a:lnTo>
                <a:lnTo>
                  <a:pt x="325386" y="495566"/>
                </a:lnTo>
                <a:lnTo>
                  <a:pt x="495223" y="858685"/>
                </a:lnTo>
                <a:lnTo>
                  <a:pt x="627481" y="575945"/>
                </a:lnTo>
                <a:lnTo>
                  <a:pt x="665200" y="495312"/>
                </a:lnTo>
                <a:close/>
              </a:path>
              <a:path extrusionOk="0" h="990600" w="990600">
                <a:moveTo>
                  <a:pt x="990600" y="495312"/>
                </a:moveTo>
                <a:lnTo>
                  <a:pt x="988339" y="447687"/>
                </a:lnTo>
                <a:lnTo>
                  <a:pt x="981671" y="401180"/>
                </a:lnTo>
                <a:lnTo>
                  <a:pt x="970813" y="356247"/>
                </a:lnTo>
                <a:lnTo>
                  <a:pt x="955979" y="313016"/>
                </a:lnTo>
                <a:lnTo>
                  <a:pt x="937374" y="271691"/>
                </a:lnTo>
                <a:lnTo>
                  <a:pt x="915200" y="232486"/>
                </a:lnTo>
                <a:lnTo>
                  <a:pt x="903579" y="215709"/>
                </a:lnTo>
                <a:lnTo>
                  <a:pt x="903579" y="495312"/>
                </a:lnTo>
                <a:lnTo>
                  <a:pt x="900836" y="542912"/>
                </a:lnTo>
                <a:lnTo>
                  <a:pt x="892797" y="588911"/>
                </a:lnTo>
                <a:lnTo>
                  <a:pt x="879779" y="632993"/>
                </a:lnTo>
                <a:lnTo>
                  <a:pt x="862076" y="674839"/>
                </a:lnTo>
                <a:lnTo>
                  <a:pt x="840016" y="714171"/>
                </a:lnTo>
                <a:lnTo>
                  <a:pt x="813892" y="750646"/>
                </a:lnTo>
                <a:lnTo>
                  <a:pt x="783996" y="783996"/>
                </a:lnTo>
                <a:lnTo>
                  <a:pt x="750658" y="813879"/>
                </a:lnTo>
                <a:lnTo>
                  <a:pt x="714171" y="840016"/>
                </a:lnTo>
                <a:lnTo>
                  <a:pt x="674852" y="862076"/>
                </a:lnTo>
                <a:lnTo>
                  <a:pt x="633006" y="879779"/>
                </a:lnTo>
                <a:lnTo>
                  <a:pt x="588924" y="892797"/>
                </a:lnTo>
                <a:lnTo>
                  <a:pt x="542912" y="900836"/>
                </a:lnTo>
                <a:lnTo>
                  <a:pt x="495300" y="903579"/>
                </a:lnTo>
                <a:lnTo>
                  <a:pt x="447687" y="900836"/>
                </a:lnTo>
                <a:lnTo>
                  <a:pt x="401688" y="892797"/>
                </a:lnTo>
                <a:lnTo>
                  <a:pt x="357606" y="879779"/>
                </a:lnTo>
                <a:lnTo>
                  <a:pt x="315747" y="862076"/>
                </a:lnTo>
                <a:lnTo>
                  <a:pt x="276428" y="840016"/>
                </a:lnTo>
                <a:lnTo>
                  <a:pt x="239941" y="813879"/>
                </a:lnTo>
                <a:lnTo>
                  <a:pt x="206603" y="783996"/>
                </a:lnTo>
                <a:lnTo>
                  <a:pt x="176707" y="750646"/>
                </a:lnTo>
                <a:lnTo>
                  <a:pt x="150583" y="714171"/>
                </a:lnTo>
                <a:lnTo>
                  <a:pt x="128511" y="674839"/>
                </a:lnTo>
                <a:lnTo>
                  <a:pt x="110820" y="632993"/>
                </a:lnTo>
                <a:lnTo>
                  <a:pt x="97802" y="588911"/>
                </a:lnTo>
                <a:lnTo>
                  <a:pt x="89776" y="543001"/>
                </a:lnTo>
                <a:lnTo>
                  <a:pt x="87020" y="495312"/>
                </a:lnTo>
                <a:lnTo>
                  <a:pt x="89763" y="447687"/>
                </a:lnTo>
                <a:lnTo>
                  <a:pt x="97802" y="401688"/>
                </a:lnTo>
                <a:lnTo>
                  <a:pt x="110820" y="357606"/>
                </a:lnTo>
                <a:lnTo>
                  <a:pt x="128511" y="315747"/>
                </a:lnTo>
                <a:lnTo>
                  <a:pt x="150583" y="276428"/>
                </a:lnTo>
                <a:lnTo>
                  <a:pt x="176707" y="239941"/>
                </a:lnTo>
                <a:lnTo>
                  <a:pt x="206603" y="206603"/>
                </a:lnTo>
                <a:lnTo>
                  <a:pt x="239941" y="176707"/>
                </a:lnTo>
                <a:lnTo>
                  <a:pt x="276428" y="150583"/>
                </a:lnTo>
                <a:lnTo>
                  <a:pt x="315747" y="128511"/>
                </a:lnTo>
                <a:lnTo>
                  <a:pt x="357606" y="110820"/>
                </a:lnTo>
                <a:lnTo>
                  <a:pt x="401688" y="97802"/>
                </a:lnTo>
                <a:lnTo>
                  <a:pt x="447687" y="89763"/>
                </a:lnTo>
                <a:lnTo>
                  <a:pt x="495300" y="87020"/>
                </a:lnTo>
                <a:lnTo>
                  <a:pt x="542912" y="89763"/>
                </a:lnTo>
                <a:lnTo>
                  <a:pt x="588924" y="97802"/>
                </a:lnTo>
                <a:lnTo>
                  <a:pt x="633006" y="110820"/>
                </a:lnTo>
                <a:lnTo>
                  <a:pt x="674852" y="128511"/>
                </a:lnTo>
                <a:lnTo>
                  <a:pt x="714171" y="150583"/>
                </a:lnTo>
                <a:lnTo>
                  <a:pt x="750658" y="176707"/>
                </a:lnTo>
                <a:lnTo>
                  <a:pt x="783996" y="206603"/>
                </a:lnTo>
                <a:lnTo>
                  <a:pt x="813892" y="239941"/>
                </a:lnTo>
                <a:lnTo>
                  <a:pt x="840016" y="276428"/>
                </a:lnTo>
                <a:lnTo>
                  <a:pt x="862076" y="315747"/>
                </a:lnTo>
                <a:lnTo>
                  <a:pt x="879779" y="357606"/>
                </a:lnTo>
                <a:lnTo>
                  <a:pt x="892797" y="401688"/>
                </a:lnTo>
                <a:lnTo>
                  <a:pt x="900811" y="447598"/>
                </a:lnTo>
                <a:lnTo>
                  <a:pt x="903579" y="495312"/>
                </a:lnTo>
                <a:lnTo>
                  <a:pt x="903579" y="215709"/>
                </a:lnTo>
                <a:lnTo>
                  <a:pt x="860983" y="161226"/>
                </a:lnTo>
                <a:lnTo>
                  <a:pt x="829360" y="129603"/>
                </a:lnTo>
                <a:lnTo>
                  <a:pt x="794994" y="100926"/>
                </a:lnTo>
                <a:lnTo>
                  <a:pt x="774903" y="87020"/>
                </a:lnTo>
                <a:lnTo>
                  <a:pt x="758101" y="75387"/>
                </a:lnTo>
                <a:lnTo>
                  <a:pt x="718896" y="53225"/>
                </a:lnTo>
                <a:lnTo>
                  <a:pt x="677570" y="34620"/>
                </a:lnTo>
                <a:lnTo>
                  <a:pt x="634339" y="19786"/>
                </a:lnTo>
                <a:lnTo>
                  <a:pt x="589419" y="8928"/>
                </a:lnTo>
                <a:lnTo>
                  <a:pt x="543001" y="2273"/>
                </a:lnTo>
                <a:lnTo>
                  <a:pt x="495300" y="0"/>
                </a:lnTo>
                <a:lnTo>
                  <a:pt x="447598" y="2273"/>
                </a:lnTo>
                <a:lnTo>
                  <a:pt x="401180" y="8928"/>
                </a:lnTo>
                <a:lnTo>
                  <a:pt x="356260" y="19786"/>
                </a:lnTo>
                <a:lnTo>
                  <a:pt x="313029" y="34620"/>
                </a:lnTo>
                <a:lnTo>
                  <a:pt x="271703" y="53225"/>
                </a:lnTo>
                <a:lnTo>
                  <a:pt x="232486" y="75387"/>
                </a:lnTo>
                <a:lnTo>
                  <a:pt x="195592" y="100926"/>
                </a:lnTo>
                <a:lnTo>
                  <a:pt x="161239" y="129603"/>
                </a:lnTo>
                <a:lnTo>
                  <a:pt x="129603" y="161226"/>
                </a:lnTo>
                <a:lnTo>
                  <a:pt x="100926" y="195592"/>
                </a:lnTo>
                <a:lnTo>
                  <a:pt x="75399" y="232486"/>
                </a:lnTo>
                <a:lnTo>
                  <a:pt x="53225" y="271691"/>
                </a:lnTo>
                <a:lnTo>
                  <a:pt x="34607" y="313016"/>
                </a:lnTo>
                <a:lnTo>
                  <a:pt x="19773" y="356247"/>
                </a:lnTo>
                <a:lnTo>
                  <a:pt x="8928" y="401180"/>
                </a:lnTo>
                <a:lnTo>
                  <a:pt x="2260" y="447598"/>
                </a:lnTo>
                <a:lnTo>
                  <a:pt x="0" y="495312"/>
                </a:lnTo>
                <a:lnTo>
                  <a:pt x="2260" y="542912"/>
                </a:lnTo>
                <a:lnTo>
                  <a:pt x="8928" y="589419"/>
                </a:lnTo>
                <a:lnTo>
                  <a:pt x="19773" y="634339"/>
                </a:lnTo>
                <a:lnTo>
                  <a:pt x="34607" y="677570"/>
                </a:lnTo>
                <a:lnTo>
                  <a:pt x="53225" y="718896"/>
                </a:lnTo>
                <a:lnTo>
                  <a:pt x="75399" y="758101"/>
                </a:lnTo>
                <a:lnTo>
                  <a:pt x="100926" y="794994"/>
                </a:lnTo>
                <a:lnTo>
                  <a:pt x="129603" y="829360"/>
                </a:lnTo>
                <a:lnTo>
                  <a:pt x="161239" y="860983"/>
                </a:lnTo>
                <a:lnTo>
                  <a:pt x="195592" y="889660"/>
                </a:lnTo>
                <a:lnTo>
                  <a:pt x="232486" y="915200"/>
                </a:lnTo>
                <a:lnTo>
                  <a:pt x="271703" y="937374"/>
                </a:lnTo>
                <a:lnTo>
                  <a:pt x="313029" y="955979"/>
                </a:lnTo>
                <a:lnTo>
                  <a:pt x="356260" y="970813"/>
                </a:lnTo>
                <a:lnTo>
                  <a:pt x="401180" y="981671"/>
                </a:lnTo>
                <a:lnTo>
                  <a:pt x="447598" y="988326"/>
                </a:lnTo>
                <a:lnTo>
                  <a:pt x="495300" y="990600"/>
                </a:lnTo>
                <a:lnTo>
                  <a:pt x="543001" y="988326"/>
                </a:lnTo>
                <a:lnTo>
                  <a:pt x="589419" y="981671"/>
                </a:lnTo>
                <a:lnTo>
                  <a:pt x="634339" y="970813"/>
                </a:lnTo>
                <a:lnTo>
                  <a:pt x="677570" y="955979"/>
                </a:lnTo>
                <a:lnTo>
                  <a:pt x="718896" y="937374"/>
                </a:lnTo>
                <a:lnTo>
                  <a:pt x="758101" y="915200"/>
                </a:lnTo>
                <a:lnTo>
                  <a:pt x="794994" y="889673"/>
                </a:lnTo>
                <a:lnTo>
                  <a:pt x="829360" y="860983"/>
                </a:lnTo>
                <a:lnTo>
                  <a:pt x="860983" y="829360"/>
                </a:lnTo>
                <a:lnTo>
                  <a:pt x="889660" y="794994"/>
                </a:lnTo>
                <a:lnTo>
                  <a:pt x="915200" y="758113"/>
                </a:lnTo>
                <a:lnTo>
                  <a:pt x="937374" y="718896"/>
                </a:lnTo>
                <a:lnTo>
                  <a:pt x="955979" y="677570"/>
                </a:lnTo>
                <a:lnTo>
                  <a:pt x="970813" y="634352"/>
                </a:lnTo>
                <a:lnTo>
                  <a:pt x="981671" y="589419"/>
                </a:lnTo>
                <a:lnTo>
                  <a:pt x="988326" y="543001"/>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3" name="Google Shape;123;p8"/>
          <p:cNvSpPr txBox="1"/>
          <p:nvPr>
            <p:ph type="title"/>
          </p:nvPr>
        </p:nvSpPr>
        <p:spPr>
          <a:xfrm>
            <a:off x="2121891" y="2086509"/>
            <a:ext cx="12955270" cy="1187450"/>
          </a:xfrm>
          <a:prstGeom prst="rect">
            <a:avLst/>
          </a:prstGeom>
          <a:noFill/>
          <a:ln>
            <a:noFill/>
          </a:ln>
        </p:spPr>
        <p:txBody>
          <a:bodyPr anchorCtr="0" anchor="t" bIns="0" lIns="0" spcFirstLastPara="1" rIns="0" wrap="square" tIns="78725">
            <a:spAutoFit/>
          </a:bodyPr>
          <a:lstStyle/>
          <a:p>
            <a:pPr indent="0" lvl="0" marL="12700" marR="5080" rtl="0" algn="l">
              <a:lnSpc>
                <a:spcPct val="108750"/>
              </a:lnSpc>
              <a:spcBef>
                <a:spcPts val="0"/>
              </a:spcBef>
              <a:spcAft>
                <a:spcPts val="0"/>
              </a:spcAft>
              <a:buNone/>
            </a:pPr>
            <a:r>
              <a:rPr lang="en-US" sz="4000">
                <a:latin typeface="Trebuchet MS"/>
                <a:ea typeface="Trebuchet MS"/>
                <a:cs typeface="Trebuchet MS"/>
                <a:sym typeface="Trebuchet MS"/>
              </a:rPr>
              <a:t>“Stress is the adverse reaction people have to excessive pressure or other types of demand placed on them”</a:t>
            </a:r>
            <a:endParaRPr sz="4000">
              <a:latin typeface="Trebuchet MS"/>
              <a:ea typeface="Trebuchet MS"/>
              <a:cs typeface="Trebuchet MS"/>
              <a:sym typeface="Trebuchet MS"/>
            </a:endParaRPr>
          </a:p>
        </p:txBody>
      </p:sp>
      <p:grpSp>
        <p:nvGrpSpPr>
          <p:cNvPr id="124" name="Google Shape;124;p8"/>
          <p:cNvGrpSpPr/>
          <p:nvPr/>
        </p:nvGrpSpPr>
        <p:grpSpPr>
          <a:xfrm>
            <a:off x="4309286" y="4208698"/>
            <a:ext cx="7945755" cy="3911600"/>
            <a:chOff x="4309286" y="4208698"/>
            <a:chExt cx="7945755" cy="3911600"/>
          </a:xfrm>
        </p:grpSpPr>
        <p:sp>
          <p:nvSpPr>
            <p:cNvPr id="125" name="Google Shape;125;p8"/>
            <p:cNvSpPr/>
            <p:nvPr/>
          </p:nvSpPr>
          <p:spPr>
            <a:xfrm>
              <a:off x="4309286" y="4208698"/>
              <a:ext cx="7945755" cy="3911600"/>
            </a:xfrm>
            <a:custGeom>
              <a:rect b="b" l="l" r="r" t="t"/>
              <a:pathLst>
                <a:path extrusionOk="0" h="3911600" w="7945755">
                  <a:moveTo>
                    <a:pt x="7945644" y="3911137"/>
                  </a:moveTo>
                  <a:lnTo>
                    <a:pt x="0" y="3911137"/>
                  </a:lnTo>
                  <a:lnTo>
                    <a:pt x="0" y="0"/>
                  </a:lnTo>
                  <a:lnTo>
                    <a:pt x="7945644" y="0"/>
                  </a:lnTo>
                  <a:lnTo>
                    <a:pt x="7945644" y="3911137"/>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26" name="Google Shape;126;p8"/>
            <p:cNvPicPr preferRelativeResize="0"/>
            <p:nvPr/>
          </p:nvPicPr>
          <p:blipFill rotWithShape="1">
            <a:blip r:embed="rId3">
              <a:alphaModFix/>
            </a:blip>
            <a:srcRect b="0" l="0" r="0" t="0"/>
            <a:stretch/>
          </p:blipFill>
          <p:spPr>
            <a:xfrm>
              <a:off x="4556778" y="4392930"/>
              <a:ext cx="7481241" cy="3512047"/>
            </a:xfrm>
            <a:prstGeom prst="rect">
              <a:avLst/>
            </a:prstGeom>
            <a:noFill/>
            <a:ln>
              <a:noFill/>
            </a:ln>
          </p:spPr>
        </p:pic>
      </p:grpSp>
      <p:sp>
        <p:nvSpPr>
          <p:cNvPr id="127" name="Google Shape;127;p8"/>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p:nvPr/>
        </p:nvSpPr>
        <p:spPr>
          <a:xfrm>
            <a:off x="16960558" y="8873489"/>
            <a:ext cx="990600" cy="990600"/>
          </a:xfrm>
          <a:custGeom>
            <a:rect b="b" l="l" r="r" t="t"/>
            <a:pathLst>
              <a:path extrusionOk="0" h="990600" w="990600">
                <a:moveTo>
                  <a:pt x="665200" y="495312"/>
                </a:moveTo>
                <a:lnTo>
                  <a:pt x="627468" y="414642"/>
                </a:lnTo>
                <a:lnTo>
                  <a:pt x="575945" y="304482"/>
                </a:lnTo>
                <a:lnTo>
                  <a:pt x="575945" y="495312"/>
                </a:lnTo>
                <a:lnTo>
                  <a:pt x="569607" y="526707"/>
                </a:lnTo>
                <a:lnTo>
                  <a:pt x="552335" y="552335"/>
                </a:lnTo>
                <a:lnTo>
                  <a:pt x="526694" y="569620"/>
                </a:lnTo>
                <a:lnTo>
                  <a:pt x="495300" y="575957"/>
                </a:lnTo>
                <a:lnTo>
                  <a:pt x="463892" y="569620"/>
                </a:lnTo>
                <a:lnTo>
                  <a:pt x="438251" y="552335"/>
                </a:lnTo>
                <a:lnTo>
                  <a:pt x="420966" y="526707"/>
                </a:lnTo>
                <a:lnTo>
                  <a:pt x="414629" y="495312"/>
                </a:lnTo>
                <a:lnTo>
                  <a:pt x="420966" y="463892"/>
                </a:lnTo>
                <a:lnTo>
                  <a:pt x="438251" y="438251"/>
                </a:lnTo>
                <a:lnTo>
                  <a:pt x="463892" y="420979"/>
                </a:lnTo>
                <a:lnTo>
                  <a:pt x="495300" y="414642"/>
                </a:lnTo>
                <a:lnTo>
                  <a:pt x="526694" y="420979"/>
                </a:lnTo>
                <a:lnTo>
                  <a:pt x="552335" y="438251"/>
                </a:lnTo>
                <a:lnTo>
                  <a:pt x="569607" y="463892"/>
                </a:lnTo>
                <a:lnTo>
                  <a:pt x="575945" y="495312"/>
                </a:lnTo>
                <a:lnTo>
                  <a:pt x="575945" y="304482"/>
                </a:lnTo>
                <a:lnTo>
                  <a:pt x="495223" y="131889"/>
                </a:lnTo>
                <a:lnTo>
                  <a:pt x="325386" y="495020"/>
                </a:lnTo>
                <a:lnTo>
                  <a:pt x="325488" y="495312"/>
                </a:lnTo>
                <a:lnTo>
                  <a:pt x="325386" y="495566"/>
                </a:lnTo>
                <a:lnTo>
                  <a:pt x="495223" y="858685"/>
                </a:lnTo>
                <a:lnTo>
                  <a:pt x="627481" y="575957"/>
                </a:lnTo>
                <a:lnTo>
                  <a:pt x="665200" y="495312"/>
                </a:lnTo>
                <a:close/>
              </a:path>
              <a:path extrusionOk="0" h="990600" w="990600">
                <a:moveTo>
                  <a:pt x="990600" y="495312"/>
                </a:moveTo>
                <a:lnTo>
                  <a:pt x="988339" y="447700"/>
                </a:lnTo>
                <a:lnTo>
                  <a:pt x="981671" y="401193"/>
                </a:lnTo>
                <a:lnTo>
                  <a:pt x="970813" y="356260"/>
                </a:lnTo>
                <a:lnTo>
                  <a:pt x="955979" y="313029"/>
                </a:lnTo>
                <a:lnTo>
                  <a:pt x="937374" y="271703"/>
                </a:lnTo>
                <a:lnTo>
                  <a:pt x="915200" y="232486"/>
                </a:lnTo>
                <a:lnTo>
                  <a:pt x="903579" y="215709"/>
                </a:lnTo>
                <a:lnTo>
                  <a:pt x="903579" y="495312"/>
                </a:lnTo>
                <a:lnTo>
                  <a:pt x="900836" y="542925"/>
                </a:lnTo>
                <a:lnTo>
                  <a:pt x="892797" y="588924"/>
                </a:lnTo>
                <a:lnTo>
                  <a:pt x="879779" y="632993"/>
                </a:lnTo>
                <a:lnTo>
                  <a:pt x="862076" y="674852"/>
                </a:lnTo>
                <a:lnTo>
                  <a:pt x="840016" y="714171"/>
                </a:lnTo>
                <a:lnTo>
                  <a:pt x="813892" y="750658"/>
                </a:lnTo>
                <a:lnTo>
                  <a:pt x="783996" y="783996"/>
                </a:lnTo>
                <a:lnTo>
                  <a:pt x="750658" y="813892"/>
                </a:lnTo>
                <a:lnTo>
                  <a:pt x="714171" y="840016"/>
                </a:lnTo>
                <a:lnTo>
                  <a:pt x="674852" y="862088"/>
                </a:lnTo>
                <a:lnTo>
                  <a:pt x="633006" y="879779"/>
                </a:lnTo>
                <a:lnTo>
                  <a:pt x="588924" y="892797"/>
                </a:lnTo>
                <a:lnTo>
                  <a:pt x="542912" y="900836"/>
                </a:lnTo>
                <a:lnTo>
                  <a:pt x="495300" y="903592"/>
                </a:lnTo>
                <a:lnTo>
                  <a:pt x="447687" y="900836"/>
                </a:lnTo>
                <a:lnTo>
                  <a:pt x="401688" y="892797"/>
                </a:lnTo>
                <a:lnTo>
                  <a:pt x="357606" y="879779"/>
                </a:lnTo>
                <a:lnTo>
                  <a:pt x="315747" y="862088"/>
                </a:lnTo>
                <a:lnTo>
                  <a:pt x="276428" y="840016"/>
                </a:lnTo>
                <a:lnTo>
                  <a:pt x="239941" y="813892"/>
                </a:lnTo>
                <a:lnTo>
                  <a:pt x="206603" y="783996"/>
                </a:lnTo>
                <a:lnTo>
                  <a:pt x="176707" y="750658"/>
                </a:lnTo>
                <a:lnTo>
                  <a:pt x="150583" y="714171"/>
                </a:lnTo>
                <a:lnTo>
                  <a:pt x="128511" y="674852"/>
                </a:lnTo>
                <a:lnTo>
                  <a:pt x="110820" y="632993"/>
                </a:lnTo>
                <a:lnTo>
                  <a:pt x="97802" y="588924"/>
                </a:lnTo>
                <a:lnTo>
                  <a:pt x="89776" y="543013"/>
                </a:lnTo>
                <a:lnTo>
                  <a:pt x="87020" y="495312"/>
                </a:lnTo>
                <a:lnTo>
                  <a:pt x="89763" y="447700"/>
                </a:lnTo>
                <a:lnTo>
                  <a:pt x="97802" y="401688"/>
                </a:lnTo>
                <a:lnTo>
                  <a:pt x="110820" y="357606"/>
                </a:lnTo>
                <a:lnTo>
                  <a:pt x="128511" y="315747"/>
                </a:lnTo>
                <a:lnTo>
                  <a:pt x="150583" y="276428"/>
                </a:lnTo>
                <a:lnTo>
                  <a:pt x="176707" y="239941"/>
                </a:lnTo>
                <a:lnTo>
                  <a:pt x="206603" y="206603"/>
                </a:lnTo>
                <a:lnTo>
                  <a:pt x="239941" y="176720"/>
                </a:lnTo>
                <a:lnTo>
                  <a:pt x="276428" y="150583"/>
                </a:lnTo>
                <a:lnTo>
                  <a:pt x="315747" y="128524"/>
                </a:lnTo>
                <a:lnTo>
                  <a:pt x="357606" y="110832"/>
                </a:lnTo>
                <a:lnTo>
                  <a:pt x="401688" y="97802"/>
                </a:lnTo>
                <a:lnTo>
                  <a:pt x="447687" y="89776"/>
                </a:lnTo>
                <a:lnTo>
                  <a:pt x="495300" y="87020"/>
                </a:lnTo>
                <a:lnTo>
                  <a:pt x="542912" y="89776"/>
                </a:lnTo>
                <a:lnTo>
                  <a:pt x="588924" y="97802"/>
                </a:lnTo>
                <a:lnTo>
                  <a:pt x="633006" y="110832"/>
                </a:lnTo>
                <a:lnTo>
                  <a:pt x="674852" y="128524"/>
                </a:lnTo>
                <a:lnTo>
                  <a:pt x="714171" y="150583"/>
                </a:lnTo>
                <a:lnTo>
                  <a:pt x="750658" y="176720"/>
                </a:lnTo>
                <a:lnTo>
                  <a:pt x="783996" y="206603"/>
                </a:lnTo>
                <a:lnTo>
                  <a:pt x="813892" y="239941"/>
                </a:lnTo>
                <a:lnTo>
                  <a:pt x="840016" y="276428"/>
                </a:lnTo>
                <a:lnTo>
                  <a:pt x="862076" y="315747"/>
                </a:lnTo>
                <a:lnTo>
                  <a:pt x="879779" y="357606"/>
                </a:lnTo>
                <a:lnTo>
                  <a:pt x="892797" y="401688"/>
                </a:lnTo>
                <a:lnTo>
                  <a:pt x="900811" y="447611"/>
                </a:lnTo>
                <a:lnTo>
                  <a:pt x="903579" y="495312"/>
                </a:lnTo>
                <a:lnTo>
                  <a:pt x="903579" y="215709"/>
                </a:lnTo>
                <a:lnTo>
                  <a:pt x="860983" y="161239"/>
                </a:lnTo>
                <a:lnTo>
                  <a:pt x="829360" y="129616"/>
                </a:lnTo>
                <a:lnTo>
                  <a:pt x="794994" y="100926"/>
                </a:lnTo>
                <a:lnTo>
                  <a:pt x="758101" y="75399"/>
                </a:lnTo>
                <a:lnTo>
                  <a:pt x="718896" y="53225"/>
                </a:lnTo>
                <a:lnTo>
                  <a:pt x="677570" y="34620"/>
                </a:lnTo>
                <a:lnTo>
                  <a:pt x="634339" y="19786"/>
                </a:lnTo>
                <a:lnTo>
                  <a:pt x="589419" y="8940"/>
                </a:lnTo>
                <a:lnTo>
                  <a:pt x="543001" y="2273"/>
                </a:lnTo>
                <a:lnTo>
                  <a:pt x="495300" y="0"/>
                </a:lnTo>
                <a:lnTo>
                  <a:pt x="447598" y="2273"/>
                </a:lnTo>
                <a:lnTo>
                  <a:pt x="401180" y="8940"/>
                </a:lnTo>
                <a:lnTo>
                  <a:pt x="356260" y="19786"/>
                </a:lnTo>
                <a:lnTo>
                  <a:pt x="313029" y="34620"/>
                </a:lnTo>
                <a:lnTo>
                  <a:pt x="271703" y="53225"/>
                </a:lnTo>
                <a:lnTo>
                  <a:pt x="232486" y="75399"/>
                </a:lnTo>
                <a:lnTo>
                  <a:pt x="195592" y="100926"/>
                </a:lnTo>
                <a:lnTo>
                  <a:pt x="161239" y="129616"/>
                </a:lnTo>
                <a:lnTo>
                  <a:pt x="129603" y="161239"/>
                </a:lnTo>
                <a:lnTo>
                  <a:pt x="100926" y="195605"/>
                </a:lnTo>
                <a:lnTo>
                  <a:pt x="75399" y="232486"/>
                </a:lnTo>
                <a:lnTo>
                  <a:pt x="53225" y="271703"/>
                </a:lnTo>
                <a:lnTo>
                  <a:pt x="34607" y="313029"/>
                </a:lnTo>
                <a:lnTo>
                  <a:pt x="19773" y="356260"/>
                </a:lnTo>
                <a:lnTo>
                  <a:pt x="8928" y="401193"/>
                </a:lnTo>
                <a:lnTo>
                  <a:pt x="2260" y="447611"/>
                </a:lnTo>
                <a:lnTo>
                  <a:pt x="0" y="495312"/>
                </a:lnTo>
                <a:lnTo>
                  <a:pt x="2260" y="542925"/>
                </a:lnTo>
                <a:lnTo>
                  <a:pt x="8928" y="589432"/>
                </a:lnTo>
                <a:lnTo>
                  <a:pt x="19773" y="634352"/>
                </a:lnTo>
                <a:lnTo>
                  <a:pt x="34607" y="677583"/>
                </a:lnTo>
                <a:lnTo>
                  <a:pt x="53225" y="718896"/>
                </a:lnTo>
                <a:lnTo>
                  <a:pt x="75399" y="758113"/>
                </a:lnTo>
                <a:lnTo>
                  <a:pt x="100926" y="795007"/>
                </a:lnTo>
                <a:lnTo>
                  <a:pt x="129603" y="829360"/>
                </a:lnTo>
                <a:lnTo>
                  <a:pt x="161239" y="860983"/>
                </a:lnTo>
                <a:lnTo>
                  <a:pt x="195592" y="889673"/>
                </a:lnTo>
                <a:lnTo>
                  <a:pt x="232486" y="915200"/>
                </a:lnTo>
                <a:lnTo>
                  <a:pt x="271703" y="937374"/>
                </a:lnTo>
                <a:lnTo>
                  <a:pt x="313029" y="955992"/>
                </a:lnTo>
                <a:lnTo>
                  <a:pt x="356260" y="970826"/>
                </a:lnTo>
                <a:lnTo>
                  <a:pt x="401180" y="981671"/>
                </a:lnTo>
                <a:lnTo>
                  <a:pt x="447598" y="988339"/>
                </a:lnTo>
                <a:lnTo>
                  <a:pt x="495300" y="990600"/>
                </a:lnTo>
                <a:lnTo>
                  <a:pt x="543001" y="988339"/>
                </a:lnTo>
                <a:lnTo>
                  <a:pt x="589419" y="981671"/>
                </a:lnTo>
                <a:lnTo>
                  <a:pt x="634339" y="970826"/>
                </a:lnTo>
                <a:lnTo>
                  <a:pt x="677570" y="955992"/>
                </a:lnTo>
                <a:lnTo>
                  <a:pt x="718896" y="937387"/>
                </a:lnTo>
                <a:lnTo>
                  <a:pt x="758101" y="915212"/>
                </a:lnTo>
                <a:lnTo>
                  <a:pt x="794994" y="889673"/>
                </a:lnTo>
                <a:lnTo>
                  <a:pt x="829360" y="860996"/>
                </a:lnTo>
                <a:lnTo>
                  <a:pt x="860983" y="829373"/>
                </a:lnTo>
                <a:lnTo>
                  <a:pt x="889660" y="795007"/>
                </a:lnTo>
                <a:lnTo>
                  <a:pt x="915200" y="758113"/>
                </a:lnTo>
                <a:lnTo>
                  <a:pt x="937374" y="718908"/>
                </a:lnTo>
                <a:lnTo>
                  <a:pt x="955979" y="677583"/>
                </a:lnTo>
                <a:lnTo>
                  <a:pt x="970813" y="634352"/>
                </a:lnTo>
                <a:lnTo>
                  <a:pt x="981671" y="589432"/>
                </a:lnTo>
                <a:lnTo>
                  <a:pt x="988326" y="543013"/>
                </a:lnTo>
                <a:lnTo>
                  <a:pt x="990600" y="495312"/>
                </a:lnTo>
                <a:close/>
              </a:path>
            </a:pathLst>
          </a:custGeom>
          <a:solidFill>
            <a:srgbClr val="345D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3" name="Google Shape;133;p9"/>
          <p:cNvSpPr txBox="1"/>
          <p:nvPr>
            <p:ph type="title"/>
          </p:nvPr>
        </p:nvSpPr>
        <p:spPr>
          <a:xfrm>
            <a:off x="612092" y="555662"/>
            <a:ext cx="10336530" cy="86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latin typeface="Trebuchet MS"/>
                <a:ea typeface="Trebuchet MS"/>
                <a:cs typeface="Trebuchet MS"/>
                <a:sym typeface="Trebuchet MS"/>
              </a:rPr>
              <a:t>Current Employee Mental Health</a:t>
            </a:r>
            <a:endParaRPr sz="5500">
              <a:latin typeface="Trebuchet MS"/>
              <a:ea typeface="Trebuchet MS"/>
              <a:cs typeface="Trebuchet MS"/>
              <a:sym typeface="Trebuchet MS"/>
            </a:endParaRPr>
          </a:p>
        </p:txBody>
      </p:sp>
      <p:pic>
        <p:nvPicPr>
          <p:cNvPr id="134" name="Google Shape;134;p9"/>
          <p:cNvPicPr preferRelativeResize="0"/>
          <p:nvPr/>
        </p:nvPicPr>
        <p:blipFill rotWithShape="1">
          <a:blip r:embed="rId3">
            <a:alphaModFix/>
          </a:blip>
          <a:srcRect b="0" l="0" r="0" t="0"/>
          <a:stretch/>
        </p:blipFill>
        <p:spPr>
          <a:xfrm>
            <a:off x="1668245" y="2327612"/>
            <a:ext cx="152400" cy="152399"/>
          </a:xfrm>
          <a:prstGeom prst="rect">
            <a:avLst/>
          </a:prstGeom>
          <a:noFill/>
          <a:ln>
            <a:noFill/>
          </a:ln>
        </p:spPr>
      </p:pic>
      <p:pic>
        <p:nvPicPr>
          <p:cNvPr id="135" name="Google Shape;135;p9"/>
          <p:cNvPicPr preferRelativeResize="0"/>
          <p:nvPr/>
        </p:nvPicPr>
        <p:blipFill rotWithShape="1">
          <a:blip r:embed="rId4">
            <a:alphaModFix/>
          </a:blip>
          <a:srcRect b="0" l="0" r="0" t="0"/>
          <a:stretch/>
        </p:blipFill>
        <p:spPr>
          <a:xfrm>
            <a:off x="2511207" y="2961024"/>
            <a:ext cx="161925" cy="161924"/>
          </a:xfrm>
          <a:prstGeom prst="rect">
            <a:avLst/>
          </a:prstGeom>
          <a:noFill/>
          <a:ln>
            <a:noFill/>
          </a:ln>
        </p:spPr>
      </p:pic>
      <p:pic>
        <p:nvPicPr>
          <p:cNvPr id="136" name="Google Shape;136;p9"/>
          <p:cNvPicPr preferRelativeResize="0"/>
          <p:nvPr/>
        </p:nvPicPr>
        <p:blipFill rotWithShape="1">
          <a:blip r:embed="rId5">
            <a:alphaModFix/>
          </a:blip>
          <a:srcRect b="0" l="0" r="0" t="0"/>
          <a:stretch/>
        </p:blipFill>
        <p:spPr>
          <a:xfrm>
            <a:off x="2511207" y="3599199"/>
            <a:ext cx="161925" cy="161924"/>
          </a:xfrm>
          <a:prstGeom prst="rect">
            <a:avLst/>
          </a:prstGeom>
          <a:noFill/>
          <a:ln>
            <a:noFill/>
          </a:ln>
        </p:spPr>
      </p:pic>
      <p:pic>
        <p:nvPicPr>
          <p:cNvPr id="137" name="Google Shape;137;p9"/>
          <p:cNvPicPr preferRelativeResize="0"/>
          <p:nvPr/>
        </p:nvPicPr>
        <p:blipFill rotWithShape="1">
          <a:blip r:embed="rId6">
            <a:alphaModFix/>
          </a:blip>
          <a:srcRect b="0" l="0" r="0" t="0"/>
          <a:stretch/>
        </p:blipFill>
        <p:spPr>
          <a:xfrm>
            <a:off x="2511207" y="4237374"/>
            <a:ext cx="161925" cy="161924"/>
          </a:xfrm>
          <a:prstGeom prst="rect">
            <a:avLst/>
          </a:prstGeom>
          <a:noFill/>
          <a:ln>
            <a:noFill/>
          </a:ln>
        </p:spPr>
      </p:pic>
      <p:pic>
        <p:nvPicPr>
          <p:cNvPr id="138" name="Google Shape;138;p9"/>
          <p:cNvPicPr preferRelativeResize="0"/>
          <p:nvPr/>
        </p:nvPicPr>
        <p:blipFill rotWithShape="1">
          <a:blip r:embed="rId7">
            <a:alphaModFix/>
          </a:blip>
          <a:srcRect b="0" l="0" r="0" t="0"/>
          <a:stretch/>
        </p:blipFill>
        <p:spPr>
          <a:xfrm>
            <a:off x="2511207" y="4875549"/>
            <a:ext cx="161925" cy="161924"/>
          </a:xfrm>
          <a:prstGeom prst="rect">
            <a:avLst/>
          </a:prstGeom>
          <a:noFill/>
          <a:ln>
            <a:noFill/>
          </a:ln>
        </p:spPr>
      </p:pic>
      <p:pic>
        <p:nvPicPr>
          <p:cNvPr id="139" name="Google Shape;139;p9"/>
          <p:cNvPicPr preferRelativeResize="0"/>
          <p:nvPr/>
        </p:nvPicPr>
        <p:blipFill rotWithShape="1">
          <a:blip r:embed="rId8">
            <a:alphaModFix/>
          </a:blip>
          <a:srcRect b="0" l="0" r="0" t="0"/>
          <a:stretch/>
        </p:blipFill>
        <p:spPr>
          <a:xfrm>
            <a:off x="2511207" y="5513724"/>
            <a:ext cx="161925" cy="161924"/>
          </a:xfrm>
          <a:prstGeom prst="rect">
            <a:avLst/>
          </a:prstGeom>
          <a:noFill/>
          <a:ln>
            <a:noFill/>
          </a:ln>
        </p:spPr>
      </p:pic>
      <p:pic>
        <p:nvPicPr>
          <p:cNvPr id="140" name="Google Shape;140;p9"/>
          <p:cNvPicPr preferRelativeResize="0"/>
          <p:nvPr/>
        </p:nvPicPr>
        <p:blipFill rotWithShape="1">
          <a:blip r:embed="rId9">
            <a:alphaModFix/>
          </a:blip>
          <a:srcRect b="0" l="0" r="0" t="0"/>
          <a:stretch/>
        </p:blipFill>
        <p:spPr>
          <a:xfrm>
            <a:off x="1668245" y="6156661"/>
            <a:ext cx="152400" cy="152399"/>
          </a:xfrm>
          <a:prstGeom prst="rect">
            <a:avLst/>
          </a:prstGeom>
          <a:noFill/>
          <a:ln>
            <a:noFill/>
          </a:ln>
        </p:spPr>
      </p:pic>
      <p:pic>
        <p:nvPicPr>
          <p:cNvPr id="141" name="Google Shape;141;p9"/>
          <p:cNvPicPr preferRelativeResize="0"/>
          <p:nvPr/>
        </p:nvPicPr>
        <p:blipFill rotWithShape="1">
          <a:blip r:embed="rId8">
            <a:alphaModFix/>
          </a:blip>
          <a:srcRect b="0" l="0" r="0" t="0"/>
          <a:stretch/>
        </p:blipFill>
        <p:spPr>
          <a:xfrm>
            <a:off x="2511207" y="6790074"/>
            <a:ext cx="161925" cy="161924"/>
          </a:xfrm>
          <a:prstGeom prst="rect">
            <a:avLst/>
          </a:prstGeom>
          <a:noFill/>
          <a:ln>
            <a:noFill/>
          </a:ln>
        </p:spPr>
      </p:pic>
      <p:pic>
        <p:nvPicPr>
          <p:cNvPr id="142" name="Google Shape;142;p9"/>
          <p:cNvPicPr preferRelativeResize="0"/>
          <p:nvPr/>
        </p:nvPicPr>
        <p:blipFill rotWithShape="1">
          <a:blip r:embed="rId10">
            <a:alphaModFix/>
          </a:blip>
          <a:srcRect b="0" l="0" r="0" t="0"/>
          <a:stretch/>
        </p:blipFill>
        <p:spPr>
          <a:xfrm>
            <a:off x="2511207" y="7428249"/>
            <a:ext cx="161925" cy="161924"/>
          </a:xfrm>
          <a:prstGeom prst="rect">
            <a:avLst/>
          </a:prstGeom>
          <a:noFill/>
          <a:ln>
            <a:noFill/>
          </a:ln>
        </p:spPr>
      </p:pic>
      <p:pic>
        <p:nvPicPr>
          <p:cNvPr id="143" name="Google Shape;143;p9"/>
          <p:cNvPicPr preferRelativeResize="0"/>
          <p:nvPr/>
        </p:nvPicPr>
        <p:blipFill rotWithShape="1">
          <a:blip r:embed="rId11">
            <a:alphaModFix/>
          </a:blip>
          <a:srcRect b="0" l="0" r="0" t="0"/>
          <a:stretch/>
        </p:blipFill>
        <p:spPr>
          <a:xfrm>
            <a:off x="2511207" y="8066424"/>
            <a:ext cx="161925" cy="161924"/>
          </a:xfrm>
          <a:prstGeom prst="rect">
            <a:avLst/>
          </a:prstGeom>
          <a:noFill/>
          <a:ln>
            <a:noFill/>
          </a:ln>
        </p:spPr>
      </p:pic>
      <p:sp>
        <p:nvSpPr>
          <p:cNvPr id="144" name="Google Shape;144;p9"/>
          <p:cNvSpPr txBox="1"/>
          <p:nvPr/>
        </p:nvSpPr>
        <p:spPr>
          <a:xfrm>
            <a:off x="2031187" y="2004435"/>
            <a:ext cx="12105005" cy="6407150"/>
          </a:xfrm>
          <a:prstGeom prst="rect">
            <a:avLst/>
          </a:prstGeom>
          <a:noFill/>
          <a:ln>
            <a:noFill/>
          </a:ln>
        </p:spPr>
        <p:txBody>
          <a:bodyPr anchorCtr="0" anchor="t" bIns="0" lIns="0" spcFirstLastPara="1" rIns="0" wrap="square" tIns="12050">
            <a:spAutoFit/>
          </a:bodyPr>
          <a:lstStyle/>
          <a:p>
            <a:pPr indent="-842644" lvl="0" marL="854710" marR="8206105" rtl="0" algn="l">
              <a:lnSpc>
                <a:spcPct val="107400"/>
              </a:lnSpc>
              <a:spcBef>
                <a:spcPts val="0"/>
              </a:spcBef>
              <a:spcAft>
                <a:spcPts val="0"/>
              </a:spcAft>
              <a:buNone/>
            </a:pPr>
            <a:r>
              <a:rPr lang="en-US" sz="3900">
                <a:solidFill>
                  <a:srgbClr val="345D66"/>
                </a:solidFill>
                <a:latin typeface="Trebuchet MS"/>
                <a:ea typeface="Trebuchet MS"/>
                <a:cs typeface="Trebuchet MS"/>
                <a:sym typeface="Trebuchet MS"/>
              </a:rPr>
              <a:t>Work Stressors: Understaffing Morale issues</a:t>
            </a:r>
            <a:endParaRPr sz="3900">
              <a:latin typeface="Trebuchet MS"/>
              <a:ea typeface="Trebuchet MS"/>
              <a:cs typeface="Trebuchet MS"/>
              <a:sym typeface="Trebuchet MS"/>
            </a:endParaRPr>
          </a:p>
          <a:p>
            <a:pPr indent="0" lvl="0" marL="854710" marR="6175375" rtl="0" algn="l">
              <a:lnSpc>
                <a:spcPct val="128974"/>
              </a:lnSpc>
              <a:spcBef>
                <a:spcPts val="225"/>
              </a:spcBef>
              <a:spcAft>
                <a:spcPts val="0"/>
              </a:spcAft>
              <a:buNone/>
            </a:pPr>
            <a:r>
              <a:rPr lang="en-US" sz="3900">
                <a:solidFill>
                  <a:srgbClr val="345D66"/>
                </a:solidFill>
                <a:latin typeface="Trebuchet MS"/>
                <a:ea typeface="Trebuchet MS"/>
                <a:cs typeface="Trebuchet MS"/>
                <a:sym typeface="Trebuchet MS"/>
              </a:rPr>
              <a:t>Health safety concerns Work deadlines</a:t>
            </a:r>
            <a:endParaRPr sz="3900">
              <a:latin typeface="Trebuchet MS"/>
              <a:ea typeface="Trebuchet MS"/>
              <a:cs typeface="Trebuchet MS"/>
              <a:sym typeface="Trebuchet MS"/>
            </a:endParaRPr>
          </a:p>
          <a:p>
            <a:pPr indent="0" lvl="0" marL="854710" rtl="0" algn="l">
              <a:lnSpc>
                <a:spcPct val="100000"/>
              </a:lnSpc>
              <a:spcBef>
                <a:spcPts val="110"/>
              </a:spcBef>
              <a:spcAft>
                <a:spcPts val="0"/>
              </a:spcAft>
              <a:buNone/>
            </a:pPr>
            <a:r>
              <a:rPr lang="en-US" sz="3900">
                <a:solidFill>
                  <a:srgbClr val="345D66"/>
                </a:solidFill>
                <a:latin typeface="Trebuchet MS"/>
                <a:ea typeface="Trebuchet MS"/>
                <a:cs typeface="Trebuchet MS"/>
                <a:sym typeface="Trebuchet MS"/>
              </a:rPr>
              <a:t>Perceived uneven responsibilities</a:t>
            </a:r>
            <a:endParaRPr sz="3900">
              <a:latin typeface="Trebuchet MS"/>
              <a:ea typeface="Trebuchet MS"/>
              <a:cs typeface="Trebuchet MS"/>
              <a:sym typeface="Trebuchet MS"/>
            </a:endParaRPr>
          </a:p>
          <a:p>
            <a:pPr indent="0" lvl="0" marL="150495" rtl="0" algn="l">
              <a:lnSpc>
                <a:spcPct val="100000"/>
              </a:lnSpc>
              <a:spcBef>
                <a:spcPts val="345"/>
              </a:spcBef>
              <a:spcAft>
                <a:spcPts val="0"/>
              </a:spcAft>
              <a:buNone/>
            </a:pPr>
            <a:r>
              <a:rPr lang="en-US" sz="3900">
                <a:solidFill>
                  <a:srgbClr val="345D66"/>
                </a:solidFill>
                <a:latin typeface="Trebuchet MS"/>
                <a:ea typeface="Trebuchet MS"/>
                <a:cs typeface="Trebuchet MS"/>
                <a:sym typeface="Trebuchet MS"/>
              </a:rPr>
              <a:t>Home/personal Stressors:</a:t>
            </a:r>
            <a:endParaRPr sz="3900">
              <a:latin typeface="Trebuchet MS"/>
              <a:ea typeface="Trebuchet MS"/>
              <a:cs typeface="Trebuchet MS"/>
              <a:sym typeface="Trebuchet MS"/>
            </a:endParaRPr>
          </a:p>
          <a:p>
            <a:pPr indent="0" lvl="0" marL="854710" marR="5080" rtl="0" algn="l">
              <a:lnSpc>
                <a:spcPct val="128717"/>
              </a:lnSpc>
              <a:spcBef>
                <a:spcPts val="229"/>
              </a:spcBef>
              <a:spcAft>
                <a:spcPts val="0"/>
              </a:spcAft>
              <a:buNone/>
            </a:pPr>
            <a:r>
              <a:rPr lang="en-US" sz="3900">
                <a:solidFill>
                  <a:srgbClr val="345D66"/>
                </a:solidFill>
                <a:latin typeface="Trebuchet MS"/>
                <a:ea typeface="Trebuchet MS"/>
                <a:cs typeface="Trebuchet MS"/>
                <a:sym typeface="Trebuchet MS"/>
              </a:rPr>
              <a:t>Increase obligations: financial, childcare, eldercare Traumatic events: COVID, Political</a:t>
            </a:r>
            <a:endParaRPr sz="3900">
              <a:latin typeface="Trebuchet MS"/>
              <a:ea typeface="Trebuchet MS"/>
              <a:cs typeface="Trebuchet MS"/>
              <a:sym typeface="Trebuchet MS"/>
            </a:endParaRPr>
          </a:p>
          <a:p>
            <a:pPr indent="0" lvl="0" marL="854710" rtl="0" algn="l">
              <a:lnSpc>
                <a:spcPct val="100000"/>
              </a:lnSpc>
              <a:spcBef>
                <a:spcPts val="125"/>
              </a:spcBef>
              <a:spcAft>
                <a:spcPts val="0"/>
              </a:spcAft>
              <a:buNone/>
            </a:pPr>
            <a:r>
              <a:rPr lang="en-US" sz="3900">
                <a:solidFill>
                  <a:srgbClr val="345D66"/>
                </a:solidFill>
                <a:latin typeface="Trebuchet MS"/>
                <a:ea typeface="Trebuchet MS"/>
                <a:cs typeface="Trebuchet MS"/>
                <a:sym typeface="Trebuchet MS"/>
              </a:rPr>
              <a:t>Relationship problems/family conflict</a:t>
            </a:r>
            <a:endParaRPr sz="3900">
              <a:latin typeface="Trebuchet MS"/>
              <a:ea typeface="Trebuchet MS"/>
              <a:cs typeface="Trebuchet MS"/>
              <a:sym typeface="Trebuchet MS"/>
            </a:endParaRPr>
          </a:p>
        </p:txBody>
      </p:sp>
      <p:sp>
        <p:nvSpPr>
          <p:cNvPr id="145" name="Google Shape;145;p9"/>
          <p:cNvSpPr txBox="1"/>
          <p:nvPr>
            <p:ph idx="11" type="ftr"/>
          </p:nvPr>
        </p:nvSpPr>
        <p:spPr>
          <a:xfrm>
            <a:off x="16910711" y="9917769"/>
            <a:ext cx="1087755" cy="227329"/>
          </a:xfrm>
          <a:prstGeom prst="rect">
            <a:avLst/>
          </a:prstGeom>
          <a:noFill/>
          <a:ln>
            <a:noFill/>
          </a:ln>
        </p:spPr>
        <p:txBody>
          <a:bodyPr anchorCtr="0" anchor="t" bIns="0" lIns="0" spcFirstLastPara="1" rIns="0" wrap="square" tIns="4425">
            <a:spAutoFit/>
          </a:bodyPr>
          <a:lstStyle/>
          <a:p>
            <a:pPr indent="0" lvl="0" marL="12700" rtl="0" algn="l">
              <a:lnSpc>
                <a:spcPct val="100000"/>
              </a:lnSpc>
              <a:spcBef>
                <a:spcPts val="0"/>
              </a:spcBef>
              <a:spcAft>
                <a:spcPts val="0"/>
              </a:spcAft>
              <a:buNone/>
            </a:pPr>
            <a:r>
              <a:rPr lang="en-US"/>
              <a:t>Northstar EAP</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2022-05-11T11:45:42Z</dcterms:created>
  <dc:creator>Northstar EAP</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2022-05-10T00:00:00Z</vt:filetime>
  </property>
  <property fmtid="{D5CDD505-2E9C-101B-9397-08002B2CF9AE}" pid="3" name="Creator">
    <vt:lpwstr>Canva</vt:lpwstr>
  </property>
  <property fmtid="{D5CDD505-2E9C-101B-9397-08002B2CF9AE}" pid="4" name="LastSaved">
    <vt:filetime>2022-05-10T00:00:00Z</vt:filetime>
  </property>
</Properties>
</file>