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Lst>
  <p:sldSz cy="6858000" cx="12192000"/>
  <p:notesSz cx="7023100" cy="9309100"/>
  <p:embeddedFontLst>
    <p:embeddedFont>
      <p:font typeface="PT Sans"/>
      <p:regular r:id="rId27"/>
      <p:bold r:id="rId28"/>
      <p:italic r:id="rId29"/>
      <p:boldItalic r:id="rId30"/>
    </p:embeddedFont>
    <p:embeddedFont>
      <p:font typeface="Open Sans"/>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5" roundtripDataSignature="AMtx7mgMLa4aRWQ30bXx4scHoKy0mqwY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661E2E9C-11BE-456D-9DC3-D5EA4534AD84}">
  <a:tblStyle styleId="{661E2E9C-11BE-456D-9DC3-D5EA4534AD84}" styleName="Table_0">
    <a:wholeTbl>
      <a:tcTxStyle b="off" i="off">
        <a:font>
          <a:latin typeface="Open Sans"/>
          <a:ea typeface="Open Sans"/>
          <a:cs typeface="Open San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6E6E6"/>
          </a:solidFill>
        </a:fill>
      </a:tcStyle>
    </a:wholeTbl>
    <a:band1H>
      <a:tcTxStyle/>
      <a:tcStyle>
        <a:fill>
          <a:solidFill>
            <a:srgbClr val="CACACA"/>
          </a:solidFill>
        </a:fill>
      </a:tcStyle>
    </a:band1H>
    <a:band2H>
      <a:tcTxStyle/>
    </a:band2H>
    <a:band1V>
      <a:tcTxStyle/>
      <a:tcStyle>
        <a:fill>
          <a:solidFill>
            <a:srgbClr val="CACACA"/>
          </a:solidFill>
        </a:fill>
      </a:tcStyle>
    </a:band1V>
    <a:band2V>
      <a:tcTxStyle/>
    </a:band2V>
    <a:lastCol>
      <a:tcTxStyle b="on" i="off">
        <a:font>
          <a:latin typeface="Open Sans"/>
          <a:ea typeface="Open Sans"/>
          <a:cs typeface="Open Sans"/>
        </a:font>
        <a:schemeClr val="lt1"/>
      </a:tcTxStyle>
      <a:tcStyle>
        <a:fill>
          <a:solidFill>
            <a:schemeClr val="dk1"/>
          </a:solidFill>
        </a:fill>
      </a:tcStyle>
    </a:lastCol>
    <a:firstCol>
      <a:tcTxStyle b="on" i="off">
        <a:font>
          <a:latin typeface="Open Sans"/>
          <a:ea typeface="Open Sans"/>
          <a:cs typeface="Open Sans"/>
        </a:font>
        <a:schemeClr val="lt1"/>
      </a:tcTxStyle>
      <a:tcStyle>
        <a:fill>
          <a:solidFill>
            <a:schemeClr val="dk1"/>
          </a:solidFill>
        </a:fill>
      </a:tcStyle>
    </a:firstCol>
    <a:lastRow>
      <a:tcTxStyle b="on" i="off">
        <a:font>
          <a:latin typeface="Open Sans"/>
          <a:ea typeface="Open Sans"/>
          <a:cs typeface="Open Sans"/>
        </a:font>
        <a:schemeClr val="lt1"/>
      </a:tcTxStyle>
      <a:tcStyle>
        <a:tcBdr>
          <a:top>
            <a:ln cap="flat" cmpd="sng" w="38100">
              <a:solidFill>
                <a:schemeClr val="lt1"/>
              </a:solidFill>
              <a:prstDash val="solid"/>
              <a:round/>
              <a:headEnd len="sm" w="sm" type="none"/>
              <a:tailEnd len="sm" w="sm" type="none"/>
            </a:ln>
          </a:top>
        </a:tcBdr>
        <a:fill>
          <a:solidFill>
            <a:schemeClr val="dk1"/>
          </a:solidFill>
        </a:fill>
      </a:tcStyle>
    </a:lastRow>
    <a:seCell>
      <a:tcTxStyle/>
    </a:seCell>
    <a:swCell>
      <a:tcTxStyle/>
    </a:swCell>
    <a:firstRow>
      <a:tcTxStyle b="on" i="off">
        <a:font>
          <a:latin typeface="Open Sans"/>
          <a:ea typeface="Open Sans"/>
          <a:cs typeface="Open Sans"/>
        </a:font>
        <a:schemeClr val="lt1"/>
      </a:tcTxStyle>
      <a:tcStyle>
        <a:tcBdr>
          <a:bottom>
            <a:ln cap="flat" cmpd="sng" w="38100">
              <a:solidFill>
                <a:schemeClr val="lt1"/>
              </a:solidFill>
              <a:prstDash val="solid"/>
              <a:round/>
              <a:headEnd len="sm" w="sm" type="none"/>
              <a:tailEnd len="sm" w="sm" type="none"/>
            </a:ln>
          </a:bottom>
        </a:tcBdr>
        <a:fill>
          <a:solidFill>
            <a:schemeClr val="dk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font" Target="fonts/PTSans-bold.fntdata"/><Relationship Id="rId27" Type="http://schemas.openxmlformats.org/officeDocument/2006/relationships/font" Target="fonts/PTSans-regular.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PTSans-italic.fntdata"/><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font" Target="fonts/OpenSans-regular.fntdata"/><Relationship Id="rId30" Type="http://schemas.openxmlformats.org/officeDocument/2006/relationships/font" Target="fonts/PTSans-boldItalic.fntdata"/><Relationship Id="rId11" Type="http://schemas.openxmlformats.org/officeDocument/2006/relationships/slide" Target="slides/slide5.xml"/><Relationship Id="rId33" Type="http://schemas.openxmlformats.org/officeDocument/2006/relationships/font" Target="fonts/OpenSans-italic.fntdata"/><Relationship Id="rId10" Type="http://schemas.openxmlformats.org/officeDocument/2006/relationships/slide" Target="slides/slide4.xml"/><Relationship Id="rId32" Type="http://schemas.openxmlformats.org/officeDocument/2006/relationships/font" Target="fonts/OpenSans-bold.fntdata"/><Relationship Id="rId13" Type="http://schemas.openxmlformats.org/officeDocument/2006/relationships/slide" Target="slides/slide7.xml"/><Relationship Id="rId35" Type="http://customschemas.google.com/relationships/presentationmetadata" Target="metadata"/><Relationship Id="rId12" Type="http://schemas.openxmlformats.org/officeDocument/2006/relationships/slide" Target="slides/slide6.xml"/><Relationship Id="rId34" Type="http://schemas.openxmlformats.org/officeDocument/2006/relationships/font" Target="fonts/OpenSans-boldItalic.fntdata"/><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043343" cy="467072"/>
          </a:xfrm>
          <a:prstGeom prst="rect">
            <a:avLst/>
          </a:prstGeom>
          <a:noFill/>
          <a:ln>
            <a:noFill/>
          </a:ln>
        </p:spPr>
        <p:txBody>
          <a:bodyPr anchorCtr="0" anchor="t"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978132" y="0"/>
            <a:ext cx="3043343" cy="467072"/>
          </a:xfrm>
          <a:prstGeom prst="rect">
            <a:avLst/>
          </a:prstGeom>
          <a:noFill/>
          <a:ln>
            <a:noFill/>
          </a:ln>
        </p:spPr>
        <p:txBody>
          <a:bodyPr anchorCtr="0" anchor="t" bIns="46650" lIns="93300" spcFirstLastPara="1" rIns="93300" wrap="square" tIns="4665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702310" y="4480004"/>
            <a:ext cx="5618480" cy="3665458"/>
          </a:xfrm>
          <a:prstGeom prst="rect">
            <a:avLst/>
          </a:prstGeom>
          <a:noFill/>
          <a:ln>
            <a:noFill/>
          </a:ln>
        </p:spPr>
        <p:txBody>
          <a:bodyPr anchorCtr="0" anchor="t" bIns="46650" lIns="93300" spcFirstLastPara="1" rIns="93300" wrap="square" tIns="4665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842030"/>
            <a:ext cx="3043343" cy="467071"/>
          </a:xfrm>
          <a:prstGeom prst="rect">
            <a:avLst/>
          </a:prstGeom>
          <a:noFill/>
          <a:ln>
            <a:noFill/>
          </a:ln>
        </p:spPr>
        <p:txBody>
          <a:bodyPr anchorCtr="0" anchor="b" bIns="46650" lIns="93300" spcFirstLastPara="1" rIns="93300" wrap="square" tIns="4665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978132" y="8842030"/>
            <a:ext cx="3043343" cy="467071"/>
          </a:xfrm>
          <a:prstGeom prst="rect">
            <a:avLst/>
          </a:prstGeom>
          <a:noFill/>
          <a:ln>
            <a:noFill/>
          </a:ln>
        </p:spPr>
        <p:txBody>
          <a:bodyPr anchorCtr="0" anchor="b" bIns="46650" lIns="93300" spcFirstLastPara="1" rIns="93300" wrap="square" tIns="4665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p1: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49" name="Google Shape;49;p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10: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21" name="Google Shape;121;p1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p11: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29" name="Google Shape;129;p11: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2: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37" name="Google Shape;137;p1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p13: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45" name="Google Shape;145;p1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14: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53" name="Google Shape;153;p1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5: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61" name="Google Shape;161;p1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16: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69" name="Google Shape;169;p1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17: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77" name="Google Shape;177;p1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p18: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85" name="Google Shape;185;p1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19: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93" name="Google Shape;193;p1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p2: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57" name="Google Shape;57;p2: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0: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201" name="Google Shape;201;p20: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p3: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65" name="Google Shape;65;p3: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p4: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73" name="Google Shape;73;p4: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5: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81" name="Google Shape;81;p5: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6: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89" name="Google Shape;89;p6: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7: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97" name="Google Shape;97;p7: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3" name="Shape 103"/>
        <p:cNvGrpSpPr/>
        <p:nvPr/>
      </p:nvGrpSpPr>
      <p:grpSpPr>
        <a:xfrm>
          <a:off x="0" y="0"/>
          <a:ext cx="0" cy="0"/>
          <a:chOff x="0" y="0"/>
          <a:chExt cx="0" cy="0"/>
        </a:xfrm>
      </p:grpSpPr>
      <p:sp>
        <p:nvSpPr>
          <p:cNvPr id="104" name="Google Shape;104;p8: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05" name="Google Shape;105;p8: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9:notes"/>
          <p:cNvSpPr txBox="1"/>
          <p:nvPr>
            <p:ph idx="1" type="body"/>
          </p:nvPr>
        </p:nvSpPr>
        <p:spPr>
          <a:xfrm>
            <a:off x="702310" y="4480004"/>
            <a:ext cx="5618480" cy="3665458"/>
          </a:xfrm>
          <a:prstGeom prst="rect">
            <a:avLst/>
          </a:prstGeom>
        </p:spPr>
        <p:txBody>
          <a:bodyPr anchorCtr="0" anchor="t" bIns="46650" lIns="93300" spcFirstLastPara="1" rIns="93300" wrap="square" tIns="46650">
            <a:noAutofit/>
          </a:bodyPr>
          <a:lstStyle/>
          <a:p>
            <a:pPr indent="0" lvl="0" marL="0" rtl="0" algn="l">
              <a:spcBef>
                <a:spcPts val="0"/>
              </a:spcBef>
              <a:spcAft>
                <a:spcPts val="0"/>
              </a:spcAft>
              <a:buNone/>
            </a:pPr>
            <a:r>
              <a:t/>
            </a:r>
            <a:endParaRPr/>
          </a:p>
        </p:txBody>
      </p:sp>
      <p:sp>
        <p:nvSpPr>
          <p:cNvPr id="113" name="Google Shape;113;p9:notes"/>
          <p:cNvSpPr/>
          <p:nvPr>
            <p:ph idx="2" type="sldImg"/>
          </p:nvPr>
        </p:nvSpPr>
        <p:spPr>
          <a:xfrm>
            <a:off x="719138" y="1163638"/>
            <a:ext cx="5584825" cy="3141662"/>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spTree>
      <p:nvGrpSpPr>
        <p:cNvPr id="16" name="Shape 16"/>
        <p:cNvGrpSpPr/>
        <p:nvPr/>
      </p:nvGrpSpPr>
      <p:grpSpPr>
        <a:xfrm>
          <a:off x="0" y="0"/>
          <a:ext cx="0" cy="0"/>
          <a:chOff x="0" y="0"/>
          <a:chExt cx="0" cy="0"/>
        </a:xfrm>
      </p:grpSpPr>
      <p:sp>
        <p:nvSpPr>
          <p:cNvPr id="17" name="Google Shape;17;p22"/>
          <p:cNvSpPr txBox="1"/>
          <p:nvPr>
            <p:ph idx="10" type="dt"/>
          </p:nvPr>
        </p:nvSpPr>
        <p:spPr>
          <a:xfrm>
            <a:off x="4529234" y="6244378"/>
            <a:ext cx="27432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2"/>
          <p:cNvSpPr txBox="1"/>
          <p:nvPr/>
        </p:nvSpPr>
        <p:spPr>
          <a:xfrm>
            <a:off x="3391382" y="-1342663"/>
            <a:ext cx="18473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1800">
              <a:solidFill>
                <a:schemeClr val="dk1"/>
              </a:solidFill>
              <a:latin typeface="Open Sans"/>
              <a:ea typeface="Open Sans"/>
              <a:cs typeface="Open Sans"/>
              <a:sym typeface="Open Sans"/>
            </a:endParaRPr>
          </a:p>
        </p:txBody>
      </p:sp>
      <p:pic>
        <p:nvPicPr>
          <p:cNvPr id="19" name="Google Shape;19;p22"/>
          <p:cNvPicPr preferRelativeResize="0"/>
          <p:nvPr/>
        </p:nvPicPr>
        <p:blipFill rotWithShape="1">
          <a:blip r:embed="rId2">
            <a:alphaModFix/>
          </a:blip>
          <a:srcRect b="0" l="0" r="0" t="0"/>
          <a:stretch/>
        </p:blipFill>
        <p:spPr>
          <a:xfrm>
            <a:off x="664028" y="6346057"/>
            <a:ext cx="2833490" cy="161765"/>
          </a:xfrm>
          <a:prstGeom prst="rect">
            <a:avLst/>
          </a:prstGeom>
          <a:noFill/>
          <a:ln>
            <a:noFill/>
          </a:ln>
        </p:spPr>
      </p:pic>
      <p:sp>
        <p:nvSpPr>
          <p:cNvPr id="20" name="Google Shape;20;p2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pen Sans"/>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1" name="Google Shape;21;p2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SzPts val="2400"/>
              <a:buNone/>
              <a:defRPr sz="2400"/>
            </a:lvl1pPr>
            <a:lvl2pPr lvl="1" algn="l">
              <a:lnSpc>
                <a:spcPct val="90000"/>
              </a:lnSpc>
              <a:spcBef>
                <a:spcPts val="500"/>
              </a:spcBef>
              <a:spcAft>
                <a:spcPts val="0"/>
              </a:spcAft>
              <a:buSzPts val="1800"/>
              <a:buChar char="•"/>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2" name="Google Shape;22;p22"/>
          <p:cNvSpPr txBox="1"/>
          <p:nvPr>
            <p:ph idx="12" type="sldNum"/>
          </p:nvPr>
        </p:nvSpPr>
        <p:spPr>
          <a:xfrm>
            <a:off x="8431136" y="6253141"/>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7F7F7F"/>
                </a:solidFill>
                <a:latin typeface="Avenir"/>
                <a:ea typeface="Avenir"/>
                <a:cs typeface="Avenir"/>
                <a:sym typeface="Avenir"/>
              </a:defRPr>
            </a:lvl1pPr>
            <a:lvl2pPr indent="0" lvl="1" marL="0" algn="r">
              <a:spcBef>
                <a:spcPts val="0"/>
              </a:spcBef>
              <a:buNone/>
              <a:defRPr>
                <a:solidFill>
                  <a:srgbClr val="7F7F7F"/>
                </a:solidFill>
                <a:latin typeface="Avenir"/>
                <a:ea typeface="Avenir"/>
                <a:cs typeface="Avenir"/>
                <a:sym typeface="Avenir"/>
              </a:defRPr>
            </a:lvl2pPr>
            <a:lvl3pPr indent="0" lvl="2" marL="0" algn="r">
              <a:spcBef>
                <a:spcPts val="0"/>
              </a:spcBef>
              <a:buNone/>
              <a:defRPr>
                <a:solidFill>
                  <a:srgbClr val="7F7F7F"/>
                </a:solidFill>
                <a:latin typeface="Avenir"/>
                <a:ea typeface="Avenir"/>
                <a:cs typeface="Avenir"/>
                <a:sym typeface="Avenir"/>
              </a:defRPr>
            </a:lvl3pPr>
            <a:lvl4pPr indent="0" lvl="3" marL="0" algn="r">
              <a:spcBef>
                <a:spcPts val="0"/>
              </a:spcBef>
              <a:buNone/>
              <a:defRPr>
                <a:solidFill>
                  <a:srgbClr val="7F7F7F"/>
                </a:solidFill>
                <a:latin typeface="Avenir"/>
                <a:ea typeface="Avenir"/>
                <a:cs typeface="Avenir"/>
                <a:sym typeface="Avenir"/>
              </a:defRPr>
            </a:lvl4pPr>
            <a:lvl5pPr indent="0" lvl="4" marL="0" algn="r">
              <a:spcBef>
                <a:spcPts val="0"/>
              </a:spcBef>
              <a:buNone/>
              <a:defRPr>
                <a:solidFill>
                  <a:srgbClr val="7F7F7F"/>
                </a:solidFill>
                <a:latin typeface="Avenir"/>
                <a:ea typeface="Avenir"/>
                <a:cs typeface="Avenir"/>
                <a:sym typeface="Avenir"/>
              </a:defRPr>
            </a:lvl5pPr>
            <a:lvl6pPr indent="0" lvl="5" marL="0" algn="r">
              <a:spcBef>
                <a:spcPts val="0"/>
              </a:spcBef>
              <a:buNone/>
              <a:defRPr>
                <a:solidFill>
                  <a:srgbClr val="7F7F7F"/>
                </a:solidFill>
                <a:latin typeface="Avenir"/>
                <a:ea typeface="Avenir"/>
                <a:cs typeface="Avenir"/>
                <a:sym typeface="Avenir"/>
              </a:defRPr>
            </a:lvl6pPr>
            <a:lvl7pPr indent="0" lvl="6" marL="0" algn="r">
              <a:spcBef>
                <a:spcPts val="0"/>
              </a:spcBef>
              <a:buNone/>
              <a:defRPr>
                <a:solidFill>
                  <a:srgbClr val="7F7F7F"/>
                </a:solidFill>
                <a:latin typeface="Avenir"/>
                <a:ea typeface="Avenir"/>
                <a:cs typeface="Avenir"/>
                <a:sym typeface="Avenir"/>
              </a:defRPr>
            </a:lvl7pPr>
            <a:lvl8pPr indent="0" lvl="7" marL="0" algn="r">
              <a:spcBef>
                <a:spcPts val="0"/>
              </a:spcBef>
              <a:buNone/>
              <a:defRPr>
                <a:solidFill>
                  <a:srgbClr val="7F7F7F"/>
                </a:solidFill>
                <a:latin typeface="Avenir"/>
                <a:ea typeface="Avenir"/>
                <a:cs typeface="Avenir"/>
                <a:sym typeface="Avenir"/>
              </a:defRPr>
            </a:lvl8pPr>
            <a:lvl9pPr indent="0" lvl="8" marL="0" algn="r">
              <a:spcBef>
                <a:spcPts val="0"/>
              </a:spcBef>
              <a:buNone/>
              <a:defRPr>
                <a:solidFill>
                  <a:srgbClr val="7F7F7F"/>
                </a:solidFill>
                <a:latin typeface="Avenir"/>
                <a:ea typeface="Avenir"/>
                <a:cs typeface="Avenir"/>
                <a:sym typeface="Avenir"/>
              </a:defRPr>
            </a:lvl9pPr>
          </a:lstStyle>
          <a:p>
            <a:pPr indent="0" lvl="0" marL="0" rtl="0" algn="r">
              <a:spcBef>
                <a:spcPts val="0"/>
              </a:spcBef>
              <a:spcAft>
                <a:spcPts val="0"/>
              </a:spcAft>
              <a:buNone/>
            </a:pPr>
            <a:r>
              <a:rPr lang="en-US"/>
              <a:t>Title of document here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23" name="Shape 23"/>
        <p:cNvGrpSpPr/>
        <p:nvPr/>
      </p:nvGrpSpPr>
      <p:grpSpPr>
        <a:xfrm>
          <a:off x="0" y="0"/>
          <a:ext cx="0" cy="0"/>
          <a:chOff x="0" y="0"/>
          <a:chExt cx="0" cy="0"/>
        </a:xfrm>
      </p:grpSpPr>
      <p:sp>
        <p:nvSpPr>
          <p:cNvPr id="24" name="Google Shape;24;p23"/>
          <p:cNvSpPr txBox="1"/>
          <p:nvPr>
            <p:ph type="ctrTitle"/>
          </p:nvPr>
        </p:nvSpPr>
        <p:spPr>
          <a:xfrm>
            <a:off x="875816" y="613077"/>
            <a:ext cx="10224305" cy="7295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3"/>
          <p:cNvSpPr txBox="1"/>
          <p:nvPr>
            <p:ph idx="1" type="subTitle"/>
          </p:nvPr>
        </p:nvSpPr>
        <p:spPr>
          <a:xfrm>
            <a:off x="1666754" y="1750088"/>
            <a:ext cx="8646289" cy="350481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1800"/>
              <a:buChar char="•"/>
              <a:defRPr/>
            </a:lvl1pPr>
            <a:lvl2pPr lvl="1" algn="l">
              <a:lnSpc>
                <a:spcPct val="90000"/>
              </a:lnSpc>
              <a:spcBef>
                <a:spcPts val="500"/>
              </a:spcBef>
              <a:spcAft>
                <a:spcPts val="0"/>
              </a:spcAft>
              <a:buSzPts val="1800"/>
              <a:buChar char="•"/>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26" name="Google Shape;26;p23"/>
          <p:cNvSpPr txBox="1"/>
          <p:nvPr>
            <p:ph idx="10" type="dt"/>
          </p:nvPr>
        </p:nvSpPr>
        <p:spPr>
          <a:xfrm>
            <a:off x="4667577" y="6253141"/>
            <a:ext cx="284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3"/>
          <p:cNvSpPr txBox="1"/>
          <p:nvPr>
            <p:ph idx="12" type="sldNum"/>
          </p:nvPr>
        </p:nvSpPr>
        <p:spPr>
          <a:xfrm>
            <a:off x="8431136" y="6253141"/>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7F7F7F"/>
                </a:solidFill>
                <a:latin typeface="Avenir"/>
                <a:ea typeface="Avenir"/>
                <a:cs typeface="Avenir"/>
                <a:sym typeface="Avenir"/>
              </a:defRPr>
            </a:lvl1pPr>
            <a:lvl2pPr indent="0" lvl="1" marL="0" algn="r">
              <a:spcBef>
                <a:spcPts val="0"/>
              </a:spcBef>
              <a:buNone/>
              <a:defRPr>
                <a:solidFill>
                  <a:srgbClr val="7F7F7F"/>
                </a:solidFill>
                <a:latin typeface="Avenir"/>
                <a:ea typeface="Avenir"/>
                <a:cs typeface="Avenir"/>
                <a:sym typeface="Avenir"/>
              </a:defRPr>
            </a:lvl2pPr>
            <a:lvl3pPr indent="0" lvl="2" marL="0" algn="r">
              <a:spcBef>
                <a:spcPts val="0"/>
              </a:spcBef>
              <a:buNone/>
              <a:defRPr>
                <a:solidFill>
                  <a:srgbClr val="7F7F7F"/>
                </a:solidFill>
                <a:latin typeface="Avenir"/>
                <a:ea typeface="Avenir"/>
                <a:cs typeface="Avenir"/>
                <a:sym typeface="Avenir"/>
              </a:defRPr>
            </a:lvl3pPr>
            <a:lvl4pPr indent="0" lvl="3" marL="0" algn="r">
              <a:spcBef>
                <a:spcPts val="0"/>
              </a:spcBef>
              <a:buNone/>
              <a:defRPr>
                <a:solidFill>
                  <a:srgbClr val="7F7F7F"/>
                </a:solidFill>
                <a:latin typeface="Avenir"/>
                <a:ea typeface="Avenir"/>
                <a:cs typeface="Avenir"/>
                <a:sym typeface="Avenir"/>
              </a:defRPr>
            </a:lvl4pPr>
            <a:lvl5pPr indent="0" lvl="4" marL="0" algn="r">
              <a:spcBef>
                <a:spcPts val="0"/>
              </a:spcBef>
              <a:buNone/>
              <a:defRPr>
                <a:solidFill>
                  <a:srgbClr val="7F7F7F"/>
                </a:solidFill>
                <a:latin typeface="Avenir"/>
                <a:ea typeface="Avenir"/>
                <a:cs typeface="Avenir"/>
                <a:sym typeface="Avenir"/>
              </a:defRPr>
            </a:lvl5pPr>
            <a:lvl6pPr indent="0" lvl="5" marL="0" algn="r">
              <a:spcBef>
                <a:spcPts val="0"/>
              </a:spcBef>
              <a:buNone/>
              <a:defRPr>
                <a:solidFill>
                  <a:srgbClr val="7F7F7F"/>
                </a:solidFill>
                <a:latin typeface="Avenir"/>
                <a:ea typeface="Avenir"/>
                <a:cs typeface="Avenir"/>
                <a:sym typeface="Avenir"/>
              </a:defRPr>
            </a:lvl6pPr>
            <a:lvl7pPr indent="0" lvl="6" marL="0" algn="r">
              <a:spcBef>
                <a:spcPts val="0"/>
              </a:spcBef>
              <a:buNone/>
              <a:defRPr>
                <a:solidFill>
                  <a:srgbClr val="7F7F7F"/>
                </a:solidFill>
                <a:latin typeface="Avenir"/>
                <a:ea typeface="Avenir"/>
                <a:cs typeface="Avenir"/>
                <a:sym typeface="Avenir"/>
              </a:defRPr>
            </a:lvl7pPr>
            <a:lvl8pPr indent="0" lvl="7" marL="0" algn="r">
              <a:spcBef>
                <a:spcPts val="0"/>
              </a:spcBef>
              <a:buNone/>
              <a:defRPr>
                <a:solidFill>
                  <a:srgbClr val="7F7F7F"/>
                </a:solidFill>
                <a:latin typeface="Avenir"/>
                <a:ea typeface="Avenir"/>
                <a:cs typeface="Avenir"/>
                <a:sym typeface="Avenir"/>
              </a:defRPr>
            </a:lvl8pPr>
            <a:lvl9pPr indent="0" lvl="8" marL="0" algn="r">
              <a:spcBef>
                <a:spcPts val="0"/>
              </a:spcBef>
              <a:buNone/>
              <a:defRPr>
                <a:solidFill>
                  <a:srgbClr val="7F7F7F"/>
                </a:solidFill>
                <a:latin typeface="Avenir"/>
                <a:ea typeface="Avenir"/>
                <a:cs typeface="Avenir"/>
                <a:sym typeface="Avenir"/>
              </a:defRPr>
            </a:lvl9pPr>
          </a:lstStyle>
          <a:p>
            <a:pPr indent="0" lvl="0" marL="0" rtl="0" algn="r">
              <a:spcBef>
                <a:spcPts val="0"/>
              </a:spcBef>
              <a:spcAft>
                <a:spcPts val="0"/>
              </a:spcAft>
              <a:buNone/>
            </a:pPr>
            <a:r>
              <a:rPr lang="en-US"/>
              <a:t>Title of document here</a:t>
            </a: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28" name="Shape 28"/>
        <p:cNvGrpSpPr/>
        <p:nvPr/>
      </p:nvGrpSpPr>
      <p:grpSpPr>
        <a:xfrm>
          <a:off x="0" y="0"/>
          <a:ext cx="0" cy="0"/>
          <a:chOff x="0" y="0"/>
          <a:chExt cx="0" cy="0"/>
        </a:xfrm>
      </p:grpSpPr>
      <p:sp>
        <p:nvSpPr>
          <p:cNvPr id="29" name="Google Shape;29;p24"/>
          <p:cNvSpPr/>
          <p:nvPr/>
        </p:nvSpPr>
        <p:spPr>
          <a:xfrm>
            <a:off x="0" y="0"/>
            <a:ext cx="12192000" cy="5964873"/>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0" name="Google Shape;30;p24"/>
          <p:cNvSpPr txBox="1"/>
          <p:nvPr/>
        </p:nvSpPr>
        <p:spPr>
          <a:xfrm>
            <a:off x="4885769" y="2514226"/>
            <a:ext cx="226215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IMAGE SIZE EXAMPLE</a:t>
            </a:r>
            <a:endParaRPr/>
          </a:p>
        </p:txBody>
      </p:sp>
      <p:sp>
        <p:nvSpPr>
          <p:cNvPr id="31" name="Google Shape;31;p24"/>
          <p:cNvSpPr txBox="1"/>
          <p:nvPr>
            <p:ph idx="10" type="dt"/>
          </p:nvPr>
        </p:nvSpPr>
        <p:spPr>
          <a:xfrm>
            <a:off x="4667577" y="6253141"/>
            <a:ext cx="284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24"/>
          <p:cNvSpPr txBox="1"/>
          <p:nvPr>
            <p:ph idx="12" type="sldNum"/>
          </p:nvPr>
        </p:nvSpPr>
        <p:spPr>
          <a:xfrm>
            <a:off x="8431136" y="6253141"/>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7F7F7F"/>
                </a:solidFill>
                <a:latin typeface="Avenir"/>
                <a:ea typeface="Avenir"/>
                <a:cs typeface="Avenir"/>
                <a:sym typeface="Avenir"/>
              </a:defRPr>
            </a:lvl1pPr>
            <a:lvl2pPr indent="0" lvl="1" marL="0" algn="r">
              <a:spcBef>
                <a:spcPts val="0"/>
              </a:spcBef>
              <a:buNone/>
              <a:defRPr>
                <a:solidFill>
                  <a:srgbClr val="7F7F7F"/>
                </a:solidFill>
                <a:latin typeface="Avenir"/>
                <a:ea typeface="Avenir"/>
                <a:cs typeface="Avenir"/>
                <a:sym typeface="Avenir"/>
              </a:defRPr>
            </a:lvl2pPr>
            <a:lvl3pPr indent="0" lvl="2" marL="0" algn="r">
              <a:spcBef>
                <a:spcPts val="0"/>
              </a:spcBef>
              <a:buNone/>
              <a:defRPr>
                <a:solidFill>
                  <a:srgbClr val="7F7F7F"/>
                </a:solidFill>
                <a:latin typeface="Avenir"/>
                <a:ea typeface="Avenir"/>
                <a:cs typeface="Avenir"/>
                <a:sym typeface="Avenir"/>
              </a:defRPr>
            </a:lvl3pPr>
            <a:lvl4pPr indent="0" lvl="3" marL="0" algn="r">
              <a:spcBef>
                <a:spcPts val="0"/>
              </a:spcBef>
              <a:buNone/>
              <a:defRPr>
                <a:solidFill>
                  <a:srgbClr val="7F7F7F"/>
                </a:solidFill>
                <a:latin typeface="Avenir"/>
                <a:ea typeface="Avenir"/>
                <a:cs typeface="Avenir"/>
                <a:sym typeface="Avenir"/>
              </a:defRPr>
            </a:lvl4pPr>
            <a:lvl5pPr indent="0" lvl="4" marL="0" algn="r">
              <a:spcBef>
                <a:spcPts val="0"/>
              </a:spcBef>
              <a:buNone/>
              <a:defRPr>
                <a:solidFill>
                  <a:srgbClr val="7F7F7F"/>
                </a:solidFill>
                <a:latin typeface="Avenir"/>
                <a:ea typeface="Avenir"/>
                <a:cs typeface="Avenir"/>
                <a:sym typeface="Avenir"/>
              </a:defRPr>
            </a:lvl5pPr>
            <a:lvl6pPr indent="0" lvl="5" marL="0" algn="r">
              <a:spcBef>
                <a:spcPts val="0"/>
              </a:spcBef>
              <a:buNone/>
              <a:defRPr>
                <a:solidFill>
                  <a:srgbClr val="7F7F7F"/>
                </a:solidFill>
                <a:latin typeface="Avenir"/>
                <a:ea typeface="Avenir"/>
                <a:cs typeface="Avenir"/>
                <a:sym typeface="Avenir"/>
              </a:defRPr>
            </a:lvl6pPr>
            <a:lvl7pPr indent="0" lvl="6" marL="0" algn="r">
              <a:spcBef>
                <a:spcPts val="0"/>
              </a:spcBef>
              <a:buNone/>
              <a:defRPr>
                <a:solidFill>
                  <a:srgbClr val="7F7F7F"/>
                </a:solidFill>
                <a:latin typeface="Avenir"/>
                <a:ea typeface="Avenir"/>
                <a:cs typeface="Avenir"/>
                <a:sym typeface="Avenir"/>
              </a:defRPr>
            </a:lvl7pPr>
            <a:lvl8pPr indent="0" lvl="7" marL="0" algn="r">
              <a:spcBef>
                <a:spcPts val="0"/>
              </a:spcBef>
              <a:buNone/>
              <a:defRPr>
                <a:solidFill>
                  <a:srgbClr val="7F7F7F"/>
                </a:solidFill>
                <a:latin typeface="Avenir"/>
                <a:ea typeface="Avenir"/>
                <a:cs typeface="Avenir"/>
                <a:sym typeface="Avenir"/>
              </a:defRPr>
            </a:lvl8pPr>
            <a:lvl9pPr indent="0" lvl="8" marL="0" algn="r">
              <a:spcBef>
                <a:spcPts val="0"/>
              </a:spcBef>
              <a:buNone/>
              <a:defRPr>
                <a:solidFill>
                  <a:srgbClr val="7F7F7F"/>
                </a:solidFill>
                <a:latin typeface="Avenir"/>
                <a:ea typeface="Avenir"/>
                <a:cs typeface="Avenir"/>
                <a:sym typeface="Avenir"/>
              </a:defRPr>
            </a:lvl9pPr>
          </a:lstStyle>
          <a:p>
            <a:pPr indent="0" lvl="0" marL="0" rtl="0" algn="r">
              <a:spcBef>
                <a:spcPts val="0"/>
              </a:spcBef>
              <a:spcAft>
                <a:spcPts val="0"/>
              </a:spcAft>
              <a:buNone/>
            </a:pPr>
            <a:r>
              <a:rPr lang="en-US"/>
              <a:t>Title of document here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Custom Layout">
  <p:cSld name="1_Custom Layout">
    <p:spTree>
      <p:nvGrpSpPr>
        <p:cNvPr id="33" name="Shape 33"/>
        <p:cNvGrpSpPr/>
        <p:nvPr/>
      </p:nvGrpSpPr>
      <p:grpSpPr>
        <a:xfrm>
          <a:off x="0" y="0"/>
          <a:ext cx="0" cy="0"/>
          <a:chOff x="0" y="0"/>
          <a:chExt cx="0" cy="0"/>
        </a:xfrm>
      </p:grpSpPr>
      <p:sp>
        <p:nvSpPr>
          <p:cNvPr id="34" name="Google Shape;34;p25"/>
          <p:cNvSpPr/>
          <p:nvPr/>
        </p:nvSpPr>
        <p:spPr>
          <a:xfrm>
            <a:off x="0" y="0"/>
            <a:ext cx="6093595" cy="5964873"/>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35" name="Google Shape;35;p25"/>
          <p:cNvSpPr txBox="1"/>
          <p:nvPr/>
        </p:nvSpPr>
        <p:spPr>
          <a:xfrm>
            <a:off x="1460529" y="2514226"/>
            <a:ext cx="33927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HALF PAGE IMAGE SIZE EXAMPLE</a:t>
            </a:r>
            <a:endParaRPr/>
          </a:p>
        </p:txBody>
      </p:sp>
      <p:sp>
        <p:nvSpPr>
          <p:cNvPr id="36" name="Google Shape;36;p25"/>
          <p:cNvSpPr txBox="1"/>
          <p:nvPr>
            <p:ph type="ctrTitle"/>
          </p:nvPr>
        </p:nvSpPr>
        <p:spPr>
          <a:xfrm>
            <a:off x="6289366" y="1282156"/>
            <a:ext cx="5139795" cy="7295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7" name="Google Shape;37;p25"/>
          <p:cNvSpPr txBox="1"/>
          <p:nvPr>
            <p:ph idx="1" type="subTitle"/>
          </p:nvPr>
        </p:nvSpPr>
        <p:spPr>
          <a:xfrm>
            <a:off x="6289366" y="2292510"/>
            <a:ext cx="8646289" cy="350481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1800"/>
              <a:buChar char="•"/>
              <a:defRPr/>
            </a:lvl1pPr>
            <a:lvl2pPr lvl="1" algn="l">
              <a:lnSpc>
                <a:spcPct val="90000"/>
              </a:lnSpc>
              <a:spcBef>
                <a:spcPts val="500"/>
              </a:spcBef>
              <a:spcAft>
                <a:spcPts val="0"/>
              </a:spcAft>
              <a:buSzPts val="1800"/>
              <a:buChar char="•"/>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38" name="Google Shape;38;p25"/>
          <p:cNvSpPr txBox="1"/>
          <p:nvPr>
            <p:ph idx="10" type="dt"/>
          </p:nvPr>
        </p:nvSpPr>
        <p:spPr>
          <a:xfrm>
            <a:off x="4667577" y="6253141"/>
            <a:ext cx="284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25"/>
          <p:cNvSpPr txBox="1"/>
          <p:nvPr>
            <p:ph idx="12" type="sldNum"/>
          </p:nvPr>
        </p:nvSpPr>
        <p:spPr>
          <a:xfrm>
            <a:off x="8431136" y="6253141"/>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7F7F7F"/>
                </a:solidFill>
                <a:latin typeface="Avenir"/>
                <a:ea typeface="Avenir"/>
                <a:cs typeface="Avenir"/>
                <a:sym typeface="Avenir"/>
              </a:defRPr>
            </a:lvl1pPr>
            <a:lvl2pPr indent="0" lvl="1" marL="0" algn="r">
              <a:spcBef>
                <a:spcPts val="0"/>
              </a:spcBef>
              <a:buNone/>
              <a:defRPr>
                <a:solidFill>
                  <a:srgbClr val="7F7F7F"/>
                </a:solidFill>
                <a:latin typeface="Avenir"/>
                <a:ea typeface="Avenir"/>
                <a:cs typeface="Avenir"/>
                <a:sym typeface="Avenir"/>
              </a:defRPr>
            </a:lvl2pPr>
            <a:lvl3pPr indent="0" lvl="2" marL="0" algn="r">
              <a:spcBef>
                <a:spcPts val="0"/>
              </a:spcBef>
              <a:buNone/>
              <a:defRPr>
                <a:solidFill>
                  <a:srgbClr val="7F7F7F"/>
                </a:solidFill>
                <a:latin typeface="Avenir"/>
                <a:ea typeface="Avenir"/>
                <a:cs typeface="Avenir"/>
                <a:sym typeface="Avenir"/>
              </a:defRPr>
            </a:lvl3pPr>
            <a:lvl4pPr indent="0" lvl="3" marL="0" algn="r">
              <a:spcBef>
                <a:spcPts val="0"/>
              </a:spcBef>
              <a:buNone/>
              <a:defRPr>
                <a:solidFill>
                  <a:srgbClr val="7F7F7F"/>
                </a:solidFill>
                <a:latin typeface="Avenir"/>
                <a:ea typeface="Avenir"/>
                <a:cs typeface="Avenir"/>
                <a:sym typeface="Avenir"/>
              </a:defRPr>
            </a:lvl4pPr>
            <a:lvl5pPr indent="0" lvl="4" marL="0" algn="r">
              <a:spcBef>
                <a:spcPts val="0"/>
              </a:spcBef>
              <a:buNone/>
              <a:defRPr>
                <a:solidFill>
                  <a:srgbClr val="7F7F7F"/>
                </a:solidFill>
                <a:latin typeface="Avenir"/>
                <a:ea typeface="Avenir"/>
                <a:cs typeface="Avenir"/>
                <a:sym typeface="Avenir"/>
              </a:defRPr>
            </a:lvl5pPr>
            <a:lvl6pPr indent="0" lvl="5" marL="0" algn="r">
              <a:spcBef>
                <a:spcPts val="0"/>
              </a:spcBef>
              <a:buNone/>
              <a:defRPr>
                <a:solidFill>
                  <a:srgbClr val="7F7F7F"/>
                </a:solidFill>
                <a:latin typeface="Avenir"/>
                <a:ea typeface="Avenir"/>
                <a:cs typeface="Avenir"/>
                <a:sym typeface="Avenir"/>
              </a:defRPr>
            </a:lvl6pPr>
            <a:lvl7pPr indent="0" lvl="6" marL="0" algn="r">
              <a:spcBef>
                <a:spcPts val="0"/>
              </a:spcBef>
              <a:buNone/>
              <a:defRPr>
                <a:solidFill>
                  <a:srgbClr val="7F7F7F"/>
                </a:solidFill>
                <a:latin typeface="Avenir"/>
                <a:ea typeface="Avenir"/>
                <a:cs typeface="Avenir"/>
                <a:sym typeface="Avenir"/>
              </a:defRPr>
            </a:lvl7pPr>
            <a:lvl8pPr indent="0" lvl="7" marL="0" algn="r">
              <a:spcBef>
                <a:spcPts val="0"/>
              </a:spcBef>
              <a:buNone/>
              <a:defRPr>
                <a:solidFill>
                  <a:srgbClr val="7F7F7F"/>
                </a:solidFill>
                <a:latin typeface="Avenir"/>
                <a:ea typeface="Avenir"/>
                <a:cs typeface="Avenir"/>
                <a:sym typeface="Avenir"/>
              </a:defRPr>
            </a:lvl8pPr>
            <a:lvl9pPr indent="0" lvl="8" marL="0" algn="r">
              <a:spcBef>
                <a:spcPts val="0"/>
              </a:spcBef>
              <a:buNone/>
              <a:defRPr>
                <a:solidFill>
                  <a:srgbClr val="7F7F7F"/>
                </a:solidFill>
                <a:latin typeface="Avenir"/>
                <a:ea typeface="Avenir"/>
                <a:cs typeface="Avenir"/>
                <a:sym typeface="Avenir"/>
              </a:defRPr>
            </a:lvl9pPr>
          </a:lstStyle>
          <a:p>
            <a:pPr indent="0" lvl="0" marL="0" rtl="0" algn="r">
              <a:spcBef>
                <a:spcPts val="0"/>
              </a:spcBef>
              <a:spcAft>
                <a:spcPts val="0"/>
              </a:spcAft>
              <a:buNone/>
            </a:pPr>
            <a:r>
              <a:rPr lang="en-US"/>
              <a:t>Title of document here</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ustom Layout">
  <p:cSld name="2_Custom Layout">
    <p:spTree>
      <p:nvGrpSpPr>
        <p:cNvPr id="40" name="Shape 40"/>
        <p:cNvGrpSpPr/>
        <p:nvPr/>
      </p:nvGrpSpPr>
      <p:grpSpPr>
        <a:xfrm>
          <a:off x="0" y="0"/>
          <a:ext cx="0" cy="0"/>
          <a:chOff x="0" y="0"/>
          <a:chExt cx="0" cy="0"/>
        </a:xfrm>
      </p:grpSpPr>
      <p:sp>
        <p:nvSpPr>
          <p:cNvPr id="41" name="Google Shape;41;p26"/>
          <p:cNvSpPr/>
          <p:nvPr/>
        </p:nvSpPr>
        <p:spPr>
          <a:xfrm>
            <a:off x="6098405" y="0"/>
            <a:ext cx="6093595" cy="5964873"/>
          </a:xfrm>
          <a:prstGeom prst="rect">
            <a:avLst/>
          </a:prstGeom>
          <a:solidFill>
            <a:srgbClr val="D0CECE"/>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Open Sans"/>
              <a:ea typeface="Open Sans"/>
              <a:cs typeface="Open Sans"/>
              <a:sym typeface="Open Sans"/>
            </a:endParaRPr>
          </a:p>
        </p:txBody>
      </p:sp>
      <p:sp>
        <p:nvSpPr>
          <p:cNvPr id="42" name="Google Shape;42;p26"/>
          <p:cNvSpPr txBox="1"/>
          <p:nvPr/>
        </p:nvSpPr>
        <p:spPr>
          <a:xfrm>
            <a:off x="7558934" y="2514226"/>
            <a:ext cx="339277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US" sz="1800">
                <a:solidFill>
                  <a:schemeClr val="dk1"/>
                </a:solidFill>
                <a:latin typeface="Open Sans"/>
                <a:ea typeface="Open Sans"/>
                <a:cs typeface="Open Sans"/>
                <a:sym typeface="Open Sans"/>
              </a:rPr>
              <a:t>HALF PAGE IMAGE SIZE EXAMPLE</a:t>
            </a:r>
            <a:endParaRPr/>
          </a:p>
        </p:txBody>
      </p:sp>
      <p:sp>
        <p:nvSpPr>
          <p:cNvPr id="43" name="Google Shape;43;p26"/>
          <p:cNvSpPr txBox="1"/>
          <p:nvPr>
            <p:ph type="ctrTitle"/>
          </p:nvPr>
        </p:nvSpPr>
        <p:spPr>
          <a:xfrm>
            <a:off x="345766" y="1282156"/>
            <a:ext cx="5139795" cy="729586"/>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26"/>
          <p:cNvSpPr txBox="1"/>
          <p:nvPr>
            <p:ph idx="1" type="subTitle"/>
          </p:nvPr>
        </p:nvSpPr>
        <p:spPr>
          <a:xfrm>
            <a:off x="345766" y="2292510"/>
            <a:ext cx="5752639" cy="3504817"/>
          </a:xfrm>
          <a:prstGeom prst="rect">
            <a:avLst/>
          </a:prstGeom>
          <a:noFill/>
          <a:ln>
            <a:noFill/>
          </a:ln>
        </p:spPr>
        <p:txBody>
          <a:bodyPr anchorCtr="0" anchor="t" bIns="45700" lIns="91425" spcFirstLastPara="1" rIns="91425" wrap="square" tIns="45700">
            <a:normAutofit/>
          </a:bodyPr>
          <a:lstStyle>
            <a:lvl1pPr lvl="0" algn="l">
              <a:lnSpc>
                <a:spcPct val="90000"/>
              </a:lnSpc>
              <a:spcBef>
                <a:spcPts val="1000"/>
              </a:spcBef>
              <a:spcAft>
                <a:spcPts val="0"/>
              </a:spcAft>
              <a:buSzPts val="1800"/>
              <a:buChar char="•"/>
              <a:defRPr/>
            </a:lvl1pPr>
            <a:lvl2pPr lvl="1" algn="l">
              <a:lnSpc>
                <a:spcPct val="90000"/>
              </a:lnSpc>
              <a:spcBef>
                <a:spcPts val="500"/>
              </a:spcBef>
              <a:spcAft>
                <a:spcPts val="0"/>
              </a:spcAft>
              <a:buSzPts val="1800"/>
              <a:buChar char="•"/>
              <a:defRPr/>
            </a:lvl2pPr>
            <a:lvl3pPr lvl="2" algn="l">
              <a:lnSpc>
                <a:spcPct val="90000"/>
              </a:lnSpc>
              <a:spcBef>
                <a:spcPts val="500"/>
              </a:spcBef>
              <a:spcAft>
                <a:spcPts val="0"/>
              </a:spcAft>
              <a:buSzPts val="1800"/>
              <a:buChar char="•"/>
              <a:defRPr/>
            </a:lvl3pPr>
            <a:lvl4pPr lvl="3" algn="l">
              <a:lnSpc>
                <a:spcPct val="90000"/>
              </a:lnSpc>
              <a:spcBef>
                <a:spcPts val="500"/>
              </a:spcBef>
              <a:spcAft>
                <a:spcPts val="0"/>
              </a:spcAft>
              <a:buSzPts val="1800"/>
              <a:buChar char="•"/>
              <a:defRPr/>
            </a:lvl4pPr>
            <a:lvl5pPr lvl="4" algn="l">
              <a:lnSpc>
                <a:spcPct val="90000"/>
              </a:lnSpc>
              <a:spcBef>
                <a:spcPts val="500"/>
              </a:spcBef>
              <a:spcAft>
                <a:spcPts val="0"/>
              </a:spcAft>
              <a:buSzPts val="1800"/>
              <a:buChar char="•"/>
              <a:defRPr/>
            </a:lvl5pPr>
            <a:lvl6pPr lvl="5" algn="l">
              <a:lnSpc>
                <a:spcPct val="90000"/>
              </a:lnSpc>
              <a:spcBef>
                <a:spcPts val="500"/>
              </a:spcBef>
              <a:spcAft>
                <a:spcPts val="0"/>
              </a:spcAft>
              <a:buClr>
                <a:schemeClr val="dk1"/>
              </a:buClr>
              <a:buSzPts val="1800"/>
              <a:buChar char="•"/>
              <a:defRPr/>
            </a:lvl6pPr>
            <a:lvl7pPr lvl="6" algn="l">
              <a:lnSpc>
                <a:spcPct val="90000"/>
              </a:lnSpc>
              <a:spcBef>
                <a:spcPts val="500"/>
              </a:spcBef>
              <a:spcAft>
                <a:spcPts val="0"/>
              </a:spcAft>
              <a:buClr>
                <a:schemeClr val="dk1"/>
              </a:buClr>
              <a:buSzPts val="1800"/>
              <a:buChar char="•"/>
              <a:defRPr/>
            </a:lvl7pPr>
            <a:lvl8pPr lvl="7" algn="l">
              <a:lnSpc>
                <a:spcPct val="90000"/>
              </a:lnSpc>
              <a:spcBef>
                <a:spcPts val="500"/>
              </a:spcBef>
              <a:spcAft>
                <a:spcPts val="0"/>
              </a:spcAft>
              <a:buClr>
                <a:schemeClr val="dk1"/>
              </a:buClr>
              <a:buSzPts val="1800"/>
              <a:buChar char="•"/>
              <a:defRPr/>
            </a:lvl8pPr>
            <a:lvl9pPr lvl="8" algn="l">
              <a:lnSpc>
                <a:spcPct val="90000"/>
              </a:lnSpc>
              <a:spcBef>
                <a:spcPts val="500"/>
              </a:spcBef>
              <a:spcAft>
                <a:spcPts val="0"/>
              </a:spcAft>
              <a:buClr>
                <a:schemeClr val="dk1"/>
              </a:buClr>
              <a:buSzPts val="1800"/>
              <a:buChar char="•"/>
              <a:defRPr/>
            </a:lvl9pPr>
          </a:lstStyle>
          <a:p/>
        </p:txBody>
      </p:sp>
      <p:sp>
        <p:nvSpPr>
          <p:cNvPr id="45" name="Google Shape;45;p26"/>
          <p:cNvSpPr txBox="1"/>
          <p:nvPr>
            <p:ph idx="10" type="dt"/>
          </p:nvPr>
        </p:nvSpPr>
        <p:spPr>
          <a:xfrm>
            <a:off x="4667577" y="6253141"/>
            <a:ext cx="284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26"/>
          <p:cNvSpPr txBox="1"/>
          <p:nvPr>
            <p:ph idx="12" type="sldNum"/>
          </p:nvPr>
        </p:nvSpPr>
        <p:spPr>
          <a:xfrm>
            <a:off x="8431136" y="6253141"/>
            <a:ext cx="2743200" cy="365125"/>
          </a:xfrm>
          <a:prstGeom prst="rect">
            <a:avLst/>
          </a:prstGeom>
          <a:noFill/>
          <a:ln>
            <a:noFill/>
          </a:ln>
        </p:spPr>
        <p:txBody>
          <a:bodyPr anchorCtr="0" anchor="t" bIns="45700" lIns="91425" spcFirstLastPara="1" rIns="91425" wrap="square" tIns="45700">
            <a:noAutofit/>
          </a:bodyPr>
          <a:lstStyle>
            <a:lvl1pPr indent="0" lvl="0" marL="0" algn="r">
              <a:spcBef>
                <a:spcPts val="0"/>
              </a:spcBef>
              <a:buNone/>
              <a:defRPr>
                <a:solidFill>
                  <a:srgbClr val="7F7F7F"/>
                </a:solidFill>
                <a:latin typeface="Avenir"/>
                <a:ea typeface="Avenir"/>
                <a:cs typeface="Avenir"/>
                <a:sym typeface="Avenir"/>
              </a:defRPr>
            </a:lvl1pPr>
            <a:lvl2pPr indent="0" lvl="1" marL="0" algn="r">
              <a:spcBef>
                <a:spcPts val="0"/>
              </a:spcBef>
              <a:buNone/>
              <a:defRPr>
                <a:solidFill>
                  <a:srgbClr val="7F7F7F"/>
                </a:solidFill>
                <a:latin typeface="Avenir"/>
                <a:ea typeface="Avenir"/>
                <a:cs typeface="Avenir"/>
                <a:sym typeface="Avenir"/>
              </a:defRPr>
            </a:lvl2pPr>
            <a:lvl3pPr indent="0" lvl="2" marL="0" algn="r">
              <a:spcBef>
                <a:spcPts val="0"/>
              </a:spcBef>
              <a:buNone/>
              <a:defRPr>
                <a:solidFill>
                  <a:srgbClr val="7F7F7F"/>
                </a:solidFill>
                <a:latin typeface="Avenir"/>
                <a:ea typeface="Avenir"/>
                <a:cs typeface="Avenir"/>
                <a:sym typeface="Avenir"/>
              </a:defRPr>
            </a:lvl3pPr>
            <a:lvl4pPr indent="0" lvl="3" marL="0" algn="r">
              <a:spcBef>
                <a:spcPts val="0"/>
              </a:spcBef>
              <a:buNone/>
              <a:defRPr>
                <a:solidFill>
                  <a:srgbClr val="7F7F7F"/>
                </a:solidFill>
                <a:latin typeface="Avenir"/>
                <a:ea typeface="Avenir"/>
                <a:cs typeface="Avenir"/>
                <a:sym typeface="Avenir"/>
              </a:defRPr>
            </a:lvl4pPr>
            <a:lvl5pPr indent="0" lvl="4" marL="0" algn="r">
              <a:spcBef>
                <a:spcPts val="0"/>
              </a:spcBef>
              <a:buNone/>
              <a:defRPr>
                <a:solidFill>
                  <a:srgbClr val="7F7F7F"/>
                </a:solidFill>
                <a:latin typeface="Avenir"/>
                <a:ea typeface="Avenir"/>
                <a:cs typeface="Avenir"/>
                <a:sym typeface="Avenir"/>
              </a:defRPr>
            </a:lvl5pPr>
            <a:lvl6pPr indent="0" lvl="5" marL="0" algn="r">
              <a:spcBef>
                <a:spcPts val="0"/>
              </a:spcBef>
              <a:buNone/>
              <a:defRPr>
                <a:solidFill>
                  <a:srgbClr val="7F7F7F"/>
                </a:solidFill>
                <a:latin typeface="Avenir"/>
                <a:ea typeface="Avenir"/>
                <a:cs typeface="Avenir"/>
                <a:sym typeface="Avenir"/>
              </a:defRPr>
            </a:lvl6pPr>
            <a:lvl7pPr indent="0" lvl="6" marL="0" algn="r">
              <a:spcBef>
                <a:spcPts val="0"/>
              </a:spcBef>
              <a:buNone/>
              <a:defRPr>
                <a:solidFill>
                  <a:srgbClr val="7F7F7F"/>
                </a:solidFill>
                <a:latin typeface="Avenir"/>
                <a:ea typeface="Avenir"/>
                <a:cs typeface="Avenir"/>
                <a:sym typeface="Avenir"/>
              </a:defRPr>
            </a:lvl7pPr>
            <a:lvl8pPr indent="0" lvl="7" marL="0" algn="r">
              <a:spcBef>
                <a:spcPts val="0"/>
              </a:spcBef>
              <a:buNone/>
              <a:defRPr>
                <a:solidFill>
                  <a:srgbClr val="7F7F7F"/>
                </a:solidFill>
                <a:latin typeface="Avenir"/>
                <a:ea typeface="Avenir"/>
                <a:cs typeface="Avenir"/>
                <a:sym typeface="Avenir"/>
              </a:defRPr>
            </a:lvl8pPr>
            <a:lvl9pPr indent="0" lvl="8" marL="0" algn="r">
              <a:spcBef>
                <a:spcPts val="0"/>
              </a:spcBef>
              <a:buNone/>
              <a:defRPr>
                <a:solidFill>
                  <a:srgbClr val="7F7F7F"/>
                </a:solidFill>
                <a:latin typeface="Avenir"/>
                <a:ea typeface="Avenir"/>
                <a:cs typeface="Avenir"/>
                <a:sym typeface="Avenir"/>
              </a:defRPr>
            </a:lvl9pPr>
          </a:lstStyle>
          <a:p>
            <a:pPr indent="0" lvl="0" marL="0" rtl="0" algn="r">
              <a:spcBef>
                <a:spcPts val="0"/>
              </a:spcBef>
              <a:spcAft>
                <a:spcPts val="0"/>
              </a:spcAft>
              <a:buNone/>
            </a:pPr>
            <a:r>
              <a:rPr lang="en-US"/>
              <a:t>Title of document here</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Open Sans"/>
              <a:buNone/>
              <a:defRPr b="1" i="0" sz="4400" u="none" cap="none" strike="noStrike">
                <a:solidFill>
                  <a:schemeClr val="dk1"/>
                </a:solidFill>
                <a:latin typeface="Open Sans"/>
                <a:ea typeface="Open Sans"/>
                <a:cs typeface="Open Sans"/>
                <a:sym typeface="Open San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rgbClr val="FFC000"/>
              </a:buClr>
              <a:buSzPts val="2800"/>
              <a:buFont typeface="Arial"/>
              <a:buChar char="•"/>
              <a:defRPr b="0" i="0" sz="2800" u="none" cap="none" strike="noStrike">
                <a:solidFill>
                  <a:schemeClr val="dk1"/>
                </a:solidFill>
                <a:latin typeface="Open Sans"/>
                <a:ea typeface="Open Sans"/>
                <a:cs typeface="Open Sans"/>
                <a:sym typeface="Open Sans"/>
              </a:defRPr>
            </a:lvl1pPr>
            <a:lvl2pPr indent="-381000" lvl="1" marL="914400" marR="0" rtl="0" algn="l">
              <a:lnSpc>
                <a:spcPct val="90000"/>
              </a:lnSpc>
              <a:spcBef>
                <a:spcPts val="500"/>
              </a:spcBef>
              <a:spcAft>
                <a:spcPts val="0"/>
              </a:spcAft>
              <a:buClr>
                <a:srgbClr val="FFC000"/>
              </a:buClr>
              <a:buSzPts val="2400"/>
              <a:buFont typeface="Arial"/>
              <a:buChar char="•"/>
              <a:defRPr b="0" i="0" sz="2400" u="none" cap="none" strike="noStrike">
                <a:solidFill>
                  <a:schemeClr val="dk1"/>
                </a:solidFill>
                <a:latin typeface="Open Sans"/>
                <a:ea typeface="Open Sans"/>
                <a:cs typeface="Open Sans"/>
                <a:sym typeface="Open Sans"/>
              </a:defRPr>
            </a:lvl2pPr>
            <a:lvl3pPr indent="-355600" lvl="2" marL="1371600" marR="0" rtl="0" algn="l">
              <a:lnSpc>
                <a:spcPct val="90000"/>
              </a:lnSpc>
              <a:spcBef>
                <a:spcPts val="500"/>
              </a:spcBef>
              <a:spcAft>
                <a:spcPts val="0"/>
              </a:spcAft>
              <a:buClr>
                <a:srgbClr val="FFC000"/>
              </a:buClr>
              <a:buSzPts val="2000"/>
              <a:buFont typeface="Arial"/>
              <a:buChar char="•"/>
              <a:defRPr b="0" i="0" sz="2000" u="none" cap="none" strike="noStrike">
                <a:solidFill>
                  <a:schemeClr val="dk1"/>
                </a:solidFill>
                <a:latin typeface="Open Sans"/>
                <a:ea typeface="Open Sans"/>
                <a:cs typeface="Open Sans"/>
                <a:sym typeface="Open Sans"/>
              </a:defRPr>
            </a:lvl3pPr>
            <a:lvl4pPr indent="-342900" lvl="3" marL="1828800" marR="0" rtl="0" algn="l">
              <a:lnSpc>
                <a:spcPct val="90000"/>
              </a:lnSpc>
              <a:spcBef>
                <a:spcPts val="500"/>
              </a:spcBef>
              <a:spcAft>
                <a:spcPts val="0"/>
              </a:spcAft>
              <a:buClr>
                <a:srgbClr val="FFC000"/>
              </a:buClr>
              <a:buSzPts val="1800"/>
              <a:buFont typeface="Arial"/>
              <a:buChar char="•"/>
              <a:defRPr b="0" i="0" sz="1800" u="none" cap="none" strike="noStrike">
                <a:solidFill>
                  <a:schemeClr val="dk1"/>
                </a:solidFill>
                <a:latin typeface="Open Sans"/>
                <a:ea typeface="Open Sans"/>
                <a:cs typeface="Open Sans"/>
                <a:sym typeface="Open Sans"/>
              </a:defRPr>
            </a:lvl4pPr>
            <a:lvl5pPr indent="-342900" lvl="4" marL="2286000" marR="0" rtl="0" algn="l">
              <a:lnSpc>
                <a:spcPct val="90000"/>
              </a:lnSpc>
              <a:spcBef>
                <a:spcPts val="500"/>
              </a:spcBef>
              <a:spcAft>
                <a:spcPts val="0"/>
              </a:spcAft>
              <a:buClr>
                <a:srgbClr val="FFC000"/>
              </a:buClr>
              <a:buSzPts val="1800"/>
              <a:buFont typeface="Arial"/>
              <a:buChar char="•"/>
              <a:defRPr b="0" i="0" sz="1800" u="none" cap="none" strike="noStrike">
                <a:solidFill>
                  <a:schemeClr val="dk1"/>
                </a:solidFill>
                <a:latin typeface="Open Sans"/>
                <a:ea typeface="Open Sans"/>
                <a:cs typeface="Open Sans"/>
                <a:sym typeface="Open Sans"/>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Open Sans"/>
                <a:ea typeface="Open Sans"/>
                <a:cs typeface="Open Sans"/>
                <a:sym typeface="Open Sans"/>
              </a:defRPr>
            </a:lvl9pPr>
          </a:lstStyle>
          <a:p/>
        </p:txBody>
      </p:sp>
      <p:pic>
        <p:nvPicPr>
          <p:cNvPr id="12" name="Google Shape;12;p21"/>
          <p:cNvPicPr preferRelativeResize="0"/>
          <p:nvPr/>
        </p:nvPicPr>
        <p:blipFill rotWithShape="1">
          <a:blip r:embed="rId1">
            <a:alphaModFix/>
          </a:blip>
          <a:srcRect b="0" l="0" r="0" t="0"/>
          <a:stretch/>
        </p:blipFill>
        <p:spPr>
          <a:xfrm>
            <a:off x="664028" y="6346057"/>
            <a:ext cx="2833490" cy="161765"/>
          </a:xfrm>
          <a:prstGeom prst="rect">
            <a:avLst/>
          </a:prstGeom>
          <a:noFill/>
          <a:ln>
            <a:noFill/>
          </a:ln>
        </p:spPr>
      </p:pic>
      <p:sp>
        <p:nvSpPr>
          <p:cNvPr id="13" name="Google Shape;13;p21"/>
          <p:cNvSpPr txBox="1"/>
          <p:nvPr>
            <p:ph idx="10" type="dt"/>
          </p:nvPr>
        </p:nvSpPr>
        <p:spPr>
          <a:xfrm>
            <a:off x="4667577" y="6253141"/>
            <a:ext cx="284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800" u="none" cap="none" strike="noStrike">
                <a:solidFill>
                  <a:srgbClr val="888888"/>
                </a:solidFill>
                <a:latin typeface="Avenir"/>
                <a:ea typeface="Avenir"/>
                <a:cs typeface="Avenir"/>
                <a:sym typeface="Avenir"/>
              </a:defRPr>
            </a:lvl1pPr>
            <a:lvl2pPr lvl="1"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2pPr>
            <a:lvl3pPr lvl="2"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3pPr>
            <a:lvl4pPr lvl="3"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4pPr>
            <a:lvl5pPr lvl="4"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5pPr>
            <a:lvl6pPr lvl="5"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6pPr>
            <a:lvl7pPr lvl="6"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7pPr>
            <a:lvl8pPr lvl="7"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8pPr>
            <a:lvl9pPr lvl="8" marR="0" rtl="0" algn="l">
              <a:spcBef>
                <a:spcPts val="0"/>
              </a:spcBef>
              <a:spcAft>
                <a:spcPts val="0"/>
              </a:spcAft>
              <a:buSzPts val="1400"/>
              <a:buNone/>
              <a:defRPr b="0" i="0" sz="1800" u="none" cap="none" strike="noStrike">
                <a:solidFill>
                  <a:schemeClr val="dk1"/>
                </a:solidFill>
                <a:latin typeface="Open Sans"/>
                <a:ea typeface="Open Sans"/>
                <a:cs typeface="Open Sans"/>
                <a:sym typeface="Open Sans"/>
              </a:defRPr>
            </a:lvl9pPr>
          </a:lstStyle>
          <a:p/>
        </p:txBody>
      </p:sp>
      <p:sp>
        <p:nvSpPr>
          <p:cNvPr id="14" name="Google Shape;14;p21"/>
          <p:cNvSpPr txBox="1"/>
          <p:nvPr>
            <p:ph idx="12" type="sldNum"/>
          </p:nvPr>
        </p:nvSpPr>
        <p:spPr>
          <a:xfrm>
            <a:off x="8431136" y="6253141"/>
            <a:ext cx="2743200" cy="365125"/>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buNone/>
              <a:defRPr b="0" i="0" sz="1800" u="none" cap="none" strike="noStrike">
                <a:solidFill>
                  <a:srgbClr val="7F7F7F"/>
                </a:solidFill>
                <a:latin typeface="Avenir"/>
                <a:ea typeface="Avenir"/>
                <a:cs typeface="Avenir"/>
                <a:sym typeface="Avenir"/>
              </a:defRPr>
            </a:lvl1pPr>
            <a:lvl2pPr indent="0" lvl="1" marL="0" marR="0" rtl="0" algn="r">
              <a:spcBef>
                <a:spcPts val="0"/>
              </a:spcBef>
              <a:buNone/>
              <a:defRPr b="0" i="0" sz="1800" u="none" cap="none" strike="noStrike">
                <a:solidFill>
                  <a:srgbClr val="7F7F7F"/>
                </a:solidFill>
                <a:latin typeface="Avenir"/>
                <a:ea typeface="Avenir"/>
                <a:cs typeface="Avenir"/>
                <a:sym typeface="Avenir"/>
              </a:defRPr>
            </a:lvl2pPr>
            <a:lvl3pPr indent="0" lvl="2" marL="0" marR="0" rtl="0" algn="r">
              <a:spcBef>
                <a:spcPts val="0"/>
              </a:spcBef>
              <a:buNone/>
              <a:defRPr b="0" i="0" sz="1800" u="none" cap="none" strike="noStrike">
                <a:solidFill>
                  <a:srgbClr val="7F7F7F"/>
                </a:solidFill>
                <a:latin typeface="Avenir"/>
                <a:ea typeface="Avenir"/>
                <a:cs typeface="Avenir"/>
                <a:sym typeface="Avenir"/>
              </a:defRPr>
            </a:lvl3pPr>
            <a:lvl4pPr indent="0" lvl="3" marL="0" marR="0" rtl="0" algn="r">
              <a:spcBef>
                <a:spcPts val="0"/>
              </a:spcBef>
              <a:buNone/>
              <a:defRPr b="0" i="0" sz="1800" u="none" cap="none" strike="noStrike">
                <a:solidFill>
                  <a:srgbClr val="7F7F7F"/>
                </a:solidFill>
                <a:latin typeface="Avenir"/>
                <a:ea typeface="Avenir"/>
                <a:cs typeface="Avenir"/>
                <a:sym typeface="Avenir"/>
              </a:defRPr>
            </a:lvl4pPr>
            <a:lvl5pPr indent="0" lvl="4" marL="0" marR="0" rtl="0" algn="r">
              <a:spcBef>
                <a:spcPts val="0"/>
              </a:spcBef>
              <a:buNone/>
              <a:defRPr b="0" i="0" sz="1800" u="none" cap="none" strike="noStrike">
                <a:solidFill>
                  <a:srgbClr val="7F7F7F"/>
                </a:solidFill>
                <a:latin typeface="Avenir"/>
                <a:ea typeface="Avenir"/>
                <a:cs typeface="Avenir"/>
                <a:sym typeface="Avenir"/>
              </a:defRPr>
            </a:lvl5pPr>
            <a:lvl6pPr indent="0" lvl="5" marL="0" marR="0" rtl="0" algn="r">
              <a:spcBef>
                <a:spcPts val="0"/>
              </a:spcBef>
              <a:buNone/>
              <a:defRPr b="0" i="0" sz="1800" u="none" cap="none" strike="noStrike">
                <a:solidFill>
                  <a:srgbClr val="7F7F7F"/>
                </a:solidFill>
                <a:latin typeface="Avenir"/>
                <a:ea typeface="Avenir"/>
                <a:cs typeface="Avenir"/>
                <a:sym typeface="Avenir"/>
              </a:defRPr>
            </a:lvl6pPr>
            <a:lvl7pPr indent="0" lvl="6" marL="0" marR="0" rtl="0" algn="r">
              <a:spcBef>
                <a:spcPts val="0"/>
              </a:spcBef>
              <a:buNone/>
              <a:defRPr b="0" i="0" sz="1800" u="none" cap="none" strike="noStrike">
                <a:solidFill>
                  <a:srgbClr val="7F7F7F"/>
                </a:solidFill>
                <a:latin typeface="Avenir"/>
                <a:ea typeface="Avenir"/>
                <a:cs typeface="Avenir"/>
                <a:sym typeface="Avenir"/>
              </a:defRPr>
            </a:lvl7pPr>
            <a:lvl8pPr indent="0" lvl="7" marL="0" marR="0" rtl="0" algn="r">
              <a:spcBef>
                <a:spcPts val="0"/>
              </a:spcBef>
              <a:buNone/>
              <a:defRPr b="0" i="0" sz="1800" u="none" cap="none" strike="noStrike">
                <a:solidFill>
                  <a:srgbClr val="7F7F7F"/>
                </a:solidFill>
                <a:latin typeface="Avenir"/>
                <a:ea typeface="Avenir"/>
                <a:cs typeface="Avenir"/>
                <a:sym typeface="Avenir"/>
              </a:defRPr>
            </a:lvl8pPr>
            <a:lvl9pPr indent="0" lvl="8" marL="0" marR="0" rtl="0" algn="r">
              <a:spcBef>
                <a:spcPts val="0"/>
              </a:spcBef>
              <a:buNone/>
              <a:defRPr b="0" i="0" sz="1800" u="none" cap="none" strike="noStrike">
                <a:solidFill>
                  <a:srgbClr val="7F7F7F"/>
                </a:solidFill>
                <a:latin typeface="Avenir"/>
                <a:ea typeface="Avenir"/>
                <a:cs typeface="Avenir"/>
                <a:sym typeface="Avenir"/>
              </a:defRPr>
            </a:lvl9pPr>
          </a:lstStyle>
          <a:p>
            <a:pPr indent="0" lvl="0" marL="0" rtl="0" algn="r">
              <a:spcBef>
                <a:spcPts val="0"/>
              </a:spcBef>
              <a:spcAft>
                <a:spcPts val="0"/>
              </a:spcAft>
              <a:buNone/>
            </a:pPr>
            <a:r>
              <a:rPr lang="en-US"/>
              <a:t>Title of document here</a:t>
            </a:r>
            <a:endParaRPr sz="1400">
              <a:solidFill>
                <a:srgbClr val="000000"/>
              </a:solidFill>
              <a:latin typeface="Arial"/>
              <a:ea typeface="Arial"/>
              <a:cs typeface="Arial"/>
              <a:sym typeface="Arial"/>
            </a:endParaRPr>
          </a:p>
        </p:txBody>
      </p:sp>
      <p:pic>
        <p:nvPicPr>
          <p:cNvPr descr="HuskyIcon_TwoColor.png" id="15" name="Google Shape;15;p21"/>
          <p:cNvPicPr preferRelativeResize="0"/>
          <p:nvPr/>
        </p:nvPicPr>
        <p:blipFill rotWithShape="1">
          <a:blip r:embed="rId2">
            <a:alphaModFix/>
          </a:blip>
          <a:srcRect b="0" l="0" r="0" t="0"/>
          <a:stretch/>
        </p:blipFill>
        <p:spPr>
          <a:xfrm>
            <a:off x="11234322" y="6238832"/>
            <a:ext cx="337770" cy="417948"/>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youtu.be/BFcjfqmVah8"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s://www.ted.com/talks/brene_brown_the_power_of_vulnerability?utm_campaign=tedspread&amp;utm_medium=referral&amp;utm_source=tedcomshar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 name="Shape 50"/>
        <p:cNvGrpSpPr/>
        <p:nvPr/>
      </p:nvGrpSpPr>
      <p:grpSpPr>
        <a:xfrm>
          <a:off x="0" y="0"/>
          <a:ext cx="0" cy="0"/>
          <a:chOff x="0" y="0"/>
          <a:chExt cx="0" cy="0"/>
        </a:xfrm>
      </p:grpSpPr>
      <p:sp>
        <p:nvSpPr>
          <p:cNvPr id="51" name="Google Shape;51;p1"/>
          <p:cNvSpPr txBox="1"/>
          <p:nvPr>
            <p:ph type="ctrTitle"/>
          </p:nvPr>
        </p:nvSpPr>
        <p:spPr>
          <a:xfrm>
            <a:off x="1514475" y="1600199"/>
            <a:ext cx="9144000" cy="1395413"/>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pen Sans"/>
              <a:buNone/>
            </a:pPr>
            <a:r>
              <a:rPr lang="en-US">
                <a:latin typeface="Open Sans"/>
                <a:ea typeface="Open Sans"/>
                <a:cs typeface="Open Sans"/>
                <a:sym typeface="Open Sans"/>
              </a:rPr>
              <a:t>Leading Diverse Teams</a:t>
            </a:r>
            <a:endParaRPr/>
          </a:p>
        </p:txBody>
      </p:sp>
      <p:sp>
        <p:nvSpPr>
          <p:cNvPr id="52" name="Google Shape;52;p1"/>
          <p:cNvSpPr txBox="1"/>
          <p:nvPr>
            <p:ph idx="4294967295"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marR="0" rtl="0" algn="ctr">
              <a:lnSpc>
                <a:spcPct val="90000"/>
              </a:lnSpc>
              <a:spcBef>
                <a:spcPts val="0"/>
              </a:spcBef>
              <a:spcAft>
                <a:spcPts val="0"/>
              </a:spcAft>
              <a:buClr>
                <a:srgbClr val="FFC000"/>
              </a:buClr>
              <a:buSzPts val="2400"/>
              <a:buFont typeface="Arial"/>
              <a:buNone/>
            </a:pPr>
            <a:r>
              <a:rPr b="0" i="0" lang="en-US" sz="2400" u="none" cap="none" strike="noStrike">
                <a:solidFill>
                  <a:schemeClr val="dk1"/>
                </a:solidFill>
                <a:latin typeface="Open Sans"/>
                <a:ea typeface="Open Sans"/>
                <a:cs typeface="Open Sans"/>
                <a:sym typeface="Open Sans"/>
              </a:rPr>
              <a:t>Supervisor Success Series</a:t>
            </a:r>
            <a:endParaRPr/>
          </a:p>
        </p:txBody>
      </p:sp>
      <p:sp>
        <p:nvSpPr>
          <p:cNvPr id="53" name="Google Shape;53;p1"/>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54" name="Google Shape;54;p1"/>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0"/>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Open Sans"/>
              <a:buNone/>
            </a:pPr>
            <a:r>
              <a:rPr lang="en-US" sz="4000"/>
              <a:t>Active Listening</a:t>
            </a:r>
            <a:endParaRPr sz="4000">
              <a:latin typeface="Open Sans"/>
              <a:ea typeface="Open Sans"/>
              <a:cs typeface="Open Sans"/>
              <a:sym typeface="Open Sans"/>
            </a:endParaRPr>
          </a:p>
        </p:txBody>
      </p:sp>
      <p:sp>
        <p:nvSpPr>
          <p:cNvPr id="124" name="Google Shape;124;p10"/>
          <p:cNvSpPr txBox="1"/>
          <p:nvPr>
            <p:ph idx="4294967295" type="subTitle"/>
          </p:nvPr>
        </p:nvSpPr>
        <p:spPr>
          <a:xfrm>
            <a:off x="1666754" y="1750088"/>
            <a:ext cx="8646289" cy="4121794"/>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2500"/>
              </a:lnSpc>
              <a:spcBef>
                <a:spcPts val="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Pay attention. Give the speaker your undivided attention, and acknowledge the message.</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Show that you’re listening. Use your body language and gestures to show that you are engaged.</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Provide feedback.</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Defer judgment.</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Respond appropriately.</a:t>
            </a:r>
            <a:endParaRPr/>
          </a:p>
        </p:txBody>
      </p:sp>
      <p:sp>
        <p:nvSpPr>
          <p:cNvPr id="125" name="Google Shape;125;p10"/>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126" name="Google Shape;126;p10"/>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11"/>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132" name="Google Shape;132;p11"/>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
        <p:nvSpPr>
          <p:cNvPr id="133" name="Google Shape;133;p11"/>
          <p:cNvSpPr txBox="1"/>
          <p:nvPr>
            <p:ph type="ctrTitle"/>
          </p:nvPr>
        </p:nvSpPr>
        <p:spPr>
          <a:xfrm>
            <a:off x="3527115" y="695880"/>
            <a:ext cx="5783185" cy="729586"/>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US" sz="4000">
                <a:latin typeface="Open Sans"/>
                <a:ea typeface="Open Sans"/>
                <a:cs typeface="Open Sans"/>
                <a:sym typeface="Open Sans"/>
              </a:rPr>
              <a:t>Practice Active Listening</a:t>
            </a:r>
            <a:endParaRPr/>
          </a:p>
        </p:txBody>
      </p:sp>
      <p:sp>
        <p:nvSpPr>
          <p:cNvPr id="134" name="Google Shape;134;p11"/>
          <p:cNvSpPr txBox="1"/>
          <p:nvPr>
            <p:ph idx="4294967295" type="subTitle"/>
          </p:nvPr>
        </p:nvSpPr>
        <p:spPr>
          <a:xfrm>
            <a:off x="771525" y="2292510"/>
            <a:ext cx="10868788" cy="3504817"/>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1" i="0" lang="en-US" sz="2800" u="none" cap="none" strike="noStrike">
                <a:solidFill>
                  <a:schemeClr val="dk1"/>
                </a:solidFill>
                <a:highlight>
                  <a:srgbClr val="FFC000"/>
                </a:highlight>
                <a:latin typeface="Open Sans"/>
                <a:ea typeface="Open Sans"/>
                <a:cs typeface="Open Sans"/>
                <a:sym typeface="Open Sans"/>
              </a:rPr>
              <a:t>Instructions:</a:t>
            </a:r>
            <a:endParaRPr/>
          </a:p>
          <a:p>
            <a:pPr indent="0" lvl="0" marL="0" marR="0" rtl="0" algn="l">
              <a:lnSpc>
                <a:spcPct val="90000"/>
              </a:lnSpc>
              <a:spcBef>
                <a:spcPts val="2000"/>
              </a:spcBef>
              <a:spcAft>
                <a:spcPts val="0"/>
              </a:spcAft>
              <a:buClr>
                <a:srgbClr val="FFC000"/>
              </a:buClr>
              <a:buSzPts val="2800"/>
              <a:buFont typeface="Arial"/>
              <a:buNone/>
            </a:pPr>
            <a:r>
              <a:rPr b="0" i="0" lang="en-US" sz="2800" u="none" cap="none" strike="noStrike">
                <a:solidFill>
                  <a:schemeClr val="dk1"/>
                </a:solidFill>
                <a:latin typeface="Open Sans"/>
                <a:ea typeface="Open Sans"/>
                <a:cs typeface="Open Sans"/>
                <a:sym typeface="Open Sans"/>
              </a:rPr>
              <a:t>Share with your partner an item that has value to you. Explain if you wish, why this is item is personally valuable to you. </a:t>
            </a:r>
            <a:endParaRPr/>
          </a:p>
          <a:p>
            <a:pPr indent="0" lvl="0" marL="0" marR="0" rtl="0" algn="l">
              <a:lnSpc>
                <a:spcPct val="90000"/>
              </a:lnSpc>
              <a:spcBef>
                <a:spcPts val="3000"/>
              </a:spcBef>
              <a:spcAft>
                <a:spcPts val="0"/>
              </a:spcAft>
              <a:buClr>
                <a:srgbClr val="FFC000"/>
              </a:buClr>
              <a:buSzPts val="2800"/>
              <a:buFont typeface="Arial"/>
              <a:buNone/>
            </a:pPr>
            <a:r>
              <a:rPr b="0" i="0" lang="en-US" sz="2800" u="none" cap="none" strike="noStrike">
                <a:solidFill>
                  <a:schemeClr val="dk1"/>
                </a:solidFill>
                <a:latin typeface="Open Sans"/>
                <a:ea typeface="Open Sans"/>
                <a:cs typeface="Open Sans"/>
                <a:sym typeface="Open Sans"/>
              </a:rPr>
              <a:t>Now switch roles with your partner.</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2"/>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140" name="Google Shape;140;p12"/>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
        <p:nvSpPr>
          <p:cNvPr id="141" name="Google Shape;141;p12"/>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Font typeface="Open Sans"/>
              <a:buNone/>
            </a:pPr>
            <a:r>
              <a:rPr lang="en-US" sz="4000"/>
              <a:t>Active Listening</a:t>
            </a:r>
            <a:endParaRPr sz="4000">
              <a:latin typeface="Open Sans"/>
              <a:ea typeface="Open Sans"/>
              <a:cs typeface="Open Sans"/>
              <a:sym typeface="Open Sans"/>
            </a:endParaRPr>
          </a:p>
        </p:txBody>
      </p:sp>
      <p:pic>
        <p:nvPicPr>
          <p:cNvPr id="142" name="Google Shape;142;p12"/>
          <p:cNvPicPr preferRelativeResize="0"/>
          <p:nvPr/>
        </p:nvPicPr>
        <p:blipFill rotWithShape="1">
          <a:blip r:embed="rId3">
            <a:alphaModFix/>
          </a:blip>
          <a:srcRect b="0" l="0" r="0" t="0"/>
          <a:stretch/>
        </p:blipFill>
        <p:spPr>
          <a:xfrm>
            <a:off x="3812118" y="1313689"/>
            <a:ext cx="4567763" cy="473832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
        <p:nvSpPr>
          <p:cNvPr id="147" name="Google Shape;147;p13"/>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148" name="Google Shape;148;p13"/>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
        <p:nvSpPr>
          <p:cNvPr id="149" name="Google Shape;149;p13"/>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Open Sans"/>
              <a:buNone/>
            </a:pPr>
            <a:r>
              <a:rPr lang="en-US" sz="3200"/>
              <a:t>Suspend Judgement and Challenge Assumptions</a:t>
            </a:r>
            <a:endParaRPr sz="3200">
              <a:solidFill>
                <a:schemeClr val="lt1"/>
              </a:solidFill>
              <a:latin typeface="Open Sans"/>
              <a:ea typeface="Open Sans"/>
              <a:cs typeface="Open Sans"/>
              <a:sym typeface="Open Sans"/>
            </a:endParaRPr>
          </a:p>
        </p:txBody>
      </p:sp>
      <p:sp>
        <p:nvSpPr>
          <p:cNvPr id="150" name="Google Shape;150;p13"/>
          <p:cNvSpPr txBox="1"/>
          <p:nvPr/>
        </p:nvSpPr>
        <p:spPr>
          <a:xfrm>
            <a:off x="1666754" y="1750088"/>
            <a:ext cx="8646289" cy="4121794"/>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800"/>
              <a:buFont typeface="Arial"/>
              <a:buNone/>
            </a:pPr>
            <a:r>
              <a:rPr b="1" lang="en-US" sz="2800" u="sng">
                <a:solidFill>
                  <a:schemeClr val="dk1"/>
                </a:solidFill>
                <a:highlight>
                  <a:srgbClr val="FFC000"/>
                </a:highlight>
                <a:latin typeface="Open Sans"/>
                <a:ea typeface="Open Sans"/>
                <a:cs typeface="Open Sans"/>
                <a:sym typeface="Open Sans"/>
                <a:hlinkClick r:id="rId3">
                  <a:extLst>
                    <a:ext uri="{A12FA001-AC4F-418D-AE19-62706E023703}">
                      <ahyp:hlinkClr val="tx"/>
                    </a:ext>
                  </a:extLst>
                </a:hlinkClick>
              </a:rPr>
              <a:t>Blind spots: Challenge assumptions</a:t>
            </a:r>
            <a:endParaRPr b="1" sz="2800">
              <a:solidFill>
                <a:schemeClr val="dk1"/>
              </a:solidFill>
              <a:highlight>
                <a:srgbClr val="FFC000"/>
              </a:highlight>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14"/>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2900"/>
              <a:buFont typeface="Open Sans"/>
              <a:buNone/>
            </a:pPr>
            <a:r>
              <a:rPr lang="en-US" sz="2900"/>
              <a:t>Suspend Judgement and Challenge Assumptions Activity</a:t>
            </a:r>
            <a:endParaRPr sz="2900">
              <a:latin typeface="Open Sans"/>
              <a:ea typeface="Open Sans"/>
              <a:cs typeface="Open Sans"/>
              <a:sym typeface="Open Sans"/>
            </a:endParaRPr>
          </a:p>
        </p:txBody>
      </p:sp>
      <p:sp>
        <p:nvSpPr>
          <p:cNvPr id="156" name="Google Shape;156;p14"/>
          <p:cNvSpPr txBox="1"/>
          <p:nvPr>
            <p:ph idx="4294967295" type="subTitle"/>
          </p:nvPr>
        </p:nvSpPr>
        <p:spPr>
          <a:xfrm>
            <a:off x="1666754" y="1750088"/>
            <a:ext cx="8646289" cy="412179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chemeClr val="dk1"/>
              </a:buClr>
              <a:buSzPts val="2800"/>
              <a:buFont typeface="Arial"/>
              <a:buNone/>
            </a:pPr>
            <a:r>
              <a:rPr b="1" i="0" lang="en-US" sz="2800" u="none" cap="none" strike="noStrike">
                <a:solidFill>
                  <a:schemeClr val="dk1"/>
                </a:solidFill>
                <a:highlight>
                  <a:srgbClr val="FFC000"/>
                </a:highlight>
                <a:latin typeface="Open Sans"/>
                <a:ea typeface="Open Sans"/>
                <a:cs typeface="Open Sans"/>
                <a:sym typeface="Open Sans"/>
              </a:rPr>
              <a:t>Instructions:</a:t>
            </a:r>
            <a:endParaRPr/>
          </a:p>
          <a:p>
            <a:pPr indent="0" lvl="0" marL="0" marR="0" rtl="0" algn="l">
              <a:lnSpc>
                <a:spcPct val="90000"/>
              </a:lnSpc>
              <a:spcBef>
                <a:spcPts val="2000"/>
              </a:spcBef>
              <a:spcAft>
                <a:spcPts val="0"/>
              </a:spcAft>
              <a:buClr>
                <a:srgbClr val="FFC000"/>
              </a:buClr>
              <a:buSzPts val="2800"/>
              <a:buFont typeface="Noto Sans Symbols"/>
              <a:buNone/>
            </a:pPr>
            <a:r>
              <a:rPr b="0" i="0" lang="en-US" sz="2800" u="none" cap="none" strike="noStrike">
                <a:solidFill>
                  <a:schemeClr val="dk1"/>
                </a:solidFill>
                <a:latin typeface="Open Sans"/>
                <a:ea typeface="Open Sans"/>
                <a:cs typeface="Open Sans"/>
                <a:sym typeface="Open Sans"/>
              </a:rPr>
              <a:t>Break into teams of two and three and discuss instances where you can challenge your own assumptions and the spaces or opportunities where you can influence your team members to do the same.</a:t>
            </a:r>
            <a:endParaRPr/>
          </a:p>
        </p:txBody>
      </p:sp>
      <p:sp>
        <p:nvSpPr>
          <p:cNvPr id="157" name="Google Shape;157;p14"/>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158" name="Google Shape;158;p14"/>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5"/>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164" name="Google Shape;164;p15"/>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
        <p:nvSpPr>
          <p:cNvPr id="165" name="Google Shape;165;p15"/>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200"/>
              <a:buFont typeface="Open Sans"/>
              <a:buNone/>
            </a:pPr>
            <a:r>
              <a:rPr lang="en-US" sz="3200"/>
              <a:t>Lean into Vulnerability/Discomfort</a:t>
            </a:r>
            <a:endParaRPr sz="3200">
              <a:solidFill>
                <a:schemeClr val="lt1"/>
              </a:solidFill>
              <a:latin typeface="Open Sans"/>
              <a:ea typeface="Open Sans"/>
              <a:cs typeface="Open Sans"/>
              <a:sym typeface="Open Sans"/>
            </a:endParaRPr>
          </a:p>
        </p:txBody>
      </p:sp>
      <p:sp>
        <p:nvSpPr>
          <p:cNvPr id="166" name="Google Shape;166;p15"/>
          <p:cNvSpPr txBox="1"/>
          <p:nvPr/>
        </p:nvSpPr>
        <p:spPr>
          <a:xfrm>
            <a:off x="1666754" y="1750088"/>
            <a:ext cx="8646289" cy="4121794"/>
          </a:xfrm>
          <a:prstGeom prst="rect">
            <a:avLst/>
          </a:prstGeom>
          <a:noFill/>
          <a:ln>
            <a:noFill/>
          </a:ln>
        </p:spPr>
        <p:txBody>
          <a:bodyPr anchorCtr="0" anchor="ctr" bIns="45700" lIns="91425" spcFirstLastPara="1" rIns="91425" wrap="square" tIns="45700">
            <a:normAutofit/>
          </a:bodyPr>
          <a:lstStyle/>
          <a:p>
            <a:pPr indent="0" lvl="0" marL="0" marR="0" rtl="0" algn="ctr">
              <a:lnSpc>
                <a:spcPct val="100000"/>
              </a:lnSpc>
              <a:spcBef>
                <a:spcPts val="0"/>
              </a:spcBef>
              <a:spcAft>
                <a:spcPts val="0"/>
              </a:spcAft>
              <a:buClr>
                <a:schemeClr val="dk1"/>
              </a:buClr>
              <a:buSzPts val="2800"/>
              <a:buFont typeface="Arial"/>
              <a:buNone/>
            </a:pPr>
            <a:r>
              <a:rPr b="1" lang="en-US" sz="2800" u="sng">
                <a:solidFill>
                  <a:schemeClr val="dk1"/>
                </a:solidFill>
                <a:highlight>
                  <a:srgbClr val="FFC000"/>
                </a:highlight>
                <a:latin typeface="Open Sans"/>
                <a:ea typeface="Open Sans"/>
                <a:cs typeface="Open Sans"/>
                <a:sym typeface="Open Sans"/>
                <a:hlinkClick r:id="rId3">
                  <a:extLst>
                    <a:ext uri="{A12FA001-AC4F-418D-AE19-62706E023703}">
                      <ahyp:hlinkClr val="tx"/>
                    </a:ext>
                  </a:extLst>
                </a:hlinkClick>
              </a:rPr>
              <a:t>The Power of Vulnerability</a:t>
            </a:r>
            <a:endParaRPr b="1" sz="2800">
              <a:solidFill>
                <a:schemeClr val="dk1"/>
              </a:solidFill>
              <a:highlight>
                <a:srgbClr val="FFC000"/>
              </a:highlight>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16"/>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Open Sans"/>
              <a:buNone/>
            </a:pPr>
            <a:r>
              <a:rPr lang="en-US" sz="4000"/>
              <a:t>Practice Empathy</a:t>
            </a:r>
            <a:endParaRPr sz="4000">
              <a:latin typeface="Open Sans"/>
              <a:ea typeface="Open Sans"/>
              <a:cs typeface="Open Sans"/>
              <a:sym typeface="Open Sans"/>
            </a:endParaRPr>
          </a:p>
        </p:txBody>
      </p:sp>
      <p:sp>
        <p:nvSpPr>
          <p:cNvPr id="172" name="Google Shape;172;p16"/>
          <p:cNvSpPr txBox="1"/>
          <p:nvPr>
            <p:ph idx="4294967295" type="subTitle"/>
          </p:nvPr>
        </p:nvSpPr>
        <p:spPr>
          <a:xfrm>
            <a:off x="1666754" y="1750088"/>
            <a:ext cx="8646289" cy="4121794"/>
          </a:xfrm>
          <a:prstGeom prst="rect">
            <a:avLst/>
          </a:prstGeom>
          <a:noFill/>
          <a:ln>
            <a:noFill/>
          </a:ln>
        </p:spPr>
        <p:txBody>
          <a:bodyPr anchorCtr="0" anchor="t" bIns="45700" lIns="91425" spcFirstLastPara="1" rIns="91425" wrap="square" tIns="45700">
            <a:normAutofit/>
          </a:bodyPr>
          <a:lstStyle/>
          <a:p>
            <a:pPr indent="0" lvl="0" marL="0" marR="0" rtl="0" algn="l">
              <a:lnSpc>
                <a:spcPct val="90000"/>
              </a:lnSpc>
              <a:spcBef>
                <a:spcPts val="0"/>
              </a:spcBef>
              <a:spcAft>
                <a:spcPts val="0"/>
              </a:spcAft>
              <a:buClr>
                <a:srgbClr val="FFC000"/>
              </a:buClr>
              <a:buSzPts val="2800"/>
              <a:buFont typeface="Arial"/>
              <a:buNone/>
            </a:pPr>
            <a:r>
              <a:rPr b="0" i="0" lang="en-US" sz="2800" u="none" cap="none" strike="noStrike">
                <a:solidFill>
                  <a:schemeClr val="dk1"/>
                </a:solidFill>
                <a:latin typeface="Open Sans"/>
                <a:ea typeface="Open Sans"/>
                <a:cs typeface="Open Sans"/>
                <a:sym typeface="Open Sans"/>
              </a:rPr>
              <a:t>Empathy consists of </a:t>
            </a:r>
            <a:r>
              <a:rPr b="1" i="0" lang="en-US" sz="2800" u="none" cap="none" strike="noStrike">
                <a:solidFill>
                  <a:schemeClr val="dk1"/>
                </a:solidFill>
                <a:latin typeface="Open Sans"/>
                <a:ea typeface="Open Sans"/>
                <a:cs typeface="Open Sans"/>
                <a:sym typeface="Open Sans"/>
              </a:rPr>
              <a:t>three parts:</a:t>
            </a:r>
            <a:endParaRPr/>
          </a:p>
          <a:p>
            <a:pPr indent="-342900" lvl="0" marL="342900" marR="0" rtl="0" algn="l">
              <a:lnSpc>
                <a:spcPct val="90000"/>
              </a:lnSpc>
              <a:spcBef>
                <a:spcPts val="2200"/>
              </a:spcBef>
              <a:spcAft>
                <a:spcPts val="0"/>
              </a:spcAft>
              <a:buClr>
                <a:srgbClr val="FFC000"/>
              </a:buClr>
              <a:buSzPts val="2800"/>
              <a:buFont typeface="Arial"/>
              <a:buChar char="•"/>
            </a:pPr>
            <a:r>
              <a:rPr b="0" i="0" lang="en-US" sz="2800" u="none" cap="none" strike="noStrike">
                <a:solidFill>
                  <a:schemeClr val="dk1"/>
                </a:solidFill>
                <a:highlight>
                  <a:srgbClr val="FFC000"/>
                </a:highlight>
                <a:latin typeface="Open Sans"/>
                <a:ea typeface="Open Sans"/>
                <a:cs typeface="Open Sans"/>
                <a:sym typeface="Open Sans"/>
              </a:rPr>
              <a:t>Emotional sharing:</a:t>
            </a:r>
            <a:r>
              <a:rPr b="0" i="0" lang="en-US" sz="2800" u="none" cap="none" strike="noStrike">
                <a:solidFill>
                  <a:schemeClr val="dk1"/>
                </a:solidFill>
                <a:latin typeface="Open Sans"/>
                <a:ea typeface="Open Sans"/>
                <a:cs typeface="Open Sans"/>
                <a:sym typeface="Open Sans"/>
              </a:rPr>
              <a:t> experiencing the same feelings as others simply by observing them </a:t>
            </a:r>
            <a:endParaRPr/>
          </a:p>
          <a:p>
            <a:pPr indent="-342900" lvl="0" marL="342900" marR="0" rtl="0" algn="l">
              <a:lnSpc>
                <a:spcPct val="90000"/>
              </a:lnSpc>
              <a:spcBef>
                <a:spcPts val="2200"/>
              </a:spcBef>
              <a:spcAft>
                <a:spcPts val="0"/>
              </a:spcAft>
              <a:buClr>
                <a:srgbClr val="FFC000"/>
              </a:buClr>
              <a:buSzPts val="2800"/>
              <a:buFont typeface="Arial"/>
              <a:buChar char="•"/>
            </a:pPr>
            <a:r>
              <a:rPr b="0" i="0" lang="en-US" sz="2800" u="none" cap="none" strike="noStrike">
                <a:solidFill>
                  <a:schemeClr val="dk1"/>
                </a:solidFill>
                <a:highlight>
                  <a:srgbClr val="FFC000"/>
                </a:highlight>
                <a:latin typeface="Open Sans"/>
                <a:ea typeface="Open Sans"/>
                <a:cs typeface="Open Sans"/>
                <a:sym typeface="Open Sans"/>
              </a:rPr>
              <a:t>Empathic concern:</a:t>
            </a:r>
            <a:r>
              <a:rPr b="0" i="0" lang="en-US" sz="2800" u="none" cap="none" strike="noStrike">
                <a:solidFill>
                  <a:schemeClr val="dk1"/>
                </a:solidFill>
                <a:latin typeface="Open Sans"/>
                <a:ea typeface="Open Sans"/>
                <a:cs typeface="Open Sans"/>
                <a:sym typeface="Open Sans"/>
              </a:rPr>
              <a:t> the desire or motivation to care for individuals in need </a:t>
            </a:r>
            <a:endParaRPr/>
          </a:p>
          <a:p>
            <a:pPr indent="-342900" lvl="0" marL="342900" marR="0" rtl="0" algn="l">
              <a:lnSpc>
                <a:spcPct val="90000"/>
              </a:lnSpc>
              <a:spcBef>
                <a:spcPts val="2200"/>
              </a:spcBef>
              <a:spcAft>
                <a:spcPts val="0"/>
              </a:spcAft>
              <a:buClr>
                <a:srgbClr val="FFC000"/>
              </a:buClr>
              <a:buSzPts val="2800"/>
              <a:buFont typeface="Arial"/>
              <a:buChar char="•"/>
            </a:pPr>
            <a:r>
              <a:rPr b="0" i="0" lang="en-US" sz="2800" u="none" cap="none" strike="noStrike">
                <a:solidFill>
                  <a:schemeClr val="dk1"/>
                </a:solidFill>
                <a:highlight>
                  <a:srgbClr val="FFC000"/>
                </a:highlight>
                <a:latin typeface="Open Sans"/>
                <a:ea typeface="Open Sans"/>
                <a:cs typeface="Open Sans"/>
                <a:sym typeface="Open Sans"/>
              </a:rPr>
              <a:t>Perspective-taking:</a:t>
            </a:r>
            <a:r>
              <a:rPr b="0" i="0" lang="en-US" sz="2800" u="none" cap="none" strike="noStrike">
                <a:solidFill>
                  <a:schemeClr val="dk1"/>
                </a:solidFill>
                <a:latin typeface="Open Sans"/>
                <a:ea typeface="Open Sans"/>
                <a:cs typeface="Open Sans"/>
                <a:sym typeface="Open Sans"/>
              </a:rPr>
              <a:t> the ability to put yourself in someone else’s shoes </a:t>
            </a:r>
            <a:endParaRPr/>
          </a:p>
        </p:txBody>
      </p:sp>
      <p:sp>
        <p:nvSpPr>
          <p:cNvPr id="173" name="Google Shape;173;p16"/>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174" name="Google Shape;174;p16"/>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17"/>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Open Sans"/>
              <a:buNone/>
            </a:pPr>
            <a:r>
              <a:rPr lang="en-US" sz="4000"/>
              <a:t>The benefit of being empathetic leader</a:t>
            </a:r>
            <a:endParaRPr sz="4000">
              <a:latin typeface="Open Sans"/>
              <a:ea typeface="Open Sans"/>
              <a:cs typeface="Open Sans"/>
              <a:sym typeface="Open Sans"/>
            </a:endParaRPr>
          </a:p>
        </p:txBody>
      </p:sp>
      <p:sp>
        <p:nvSpPr>
          <p:cNvPr id="180" name="Google Shape;180;p17"/>
          <p:cNvSpPr txBox="1"/>
          <p:nvPr>
            <p:ph idx="4294967295" type="subTitle"/>
          </p:nvPr>
        </p:nvSpPr>
        <p:spPr>
          <a:xfrm>
            <a:off x="1666754" y="1750088"/>
            <a:ext cx="8911599" cy="4121794"/>
          </a:xfrm>
          <a:prstGeom prst="rect">
            <a:avLst/>
          </a:prstGeom>
          <a:noFill/>
          <a:ln>
            <a:noFill/>
          </a:ln>
        </p:spPr>
        <p:txBody>
          <a:bodyPr anchorCtr="0" anchor="t" bIns="45700" lIns="91425" spcFirstLastPara="1" rIns="91425" wrap="square" tIns="45700">
            <a:normAutofit/>
          </a:bodyPr>
          <a:lstStyle/>
          <a:p>
            <a:pPr indent="-342900" lvl="0" marL="342900" marR="0" rtl="0" algn="l">
              <a:lnSpc>
                <a:spcPct val="112500"/>
              </a:lnSpc>
              <a:spcBef>
                <a:spcPts val="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Improves your teams collaboration</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Can enhance creativity and problem-solving</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Helps you provide better service to your stakeholders (fewer complaints)</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Strengthens loyalty/retention</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Increases buy in</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Boosts morale and sense of belonging</a:t>
            </a:r>
            <a:endParaRPr/>
          </a:p>
        </p:txBody>
      </p:sp>
      <p:sp>
        <p:nvSpPr>
          <p:cNvPr id="181" name="Google Shape;181;p17"/>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182" name="Google Shape;182;p17"/>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8"/>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Autofit/>
          </a:bodyPr>
          <a:lstStyle/>
          <a:p>
            <a:pPr indent="0" lvl="0" marL="0" rtl="0" algn="l">
              <a:lnSpc>
                <a:spcPct val="90000"/>
              </a:lnSpc>
              <a:spcBef>
                <a:spcPts val="0"/>
              </a:spcBef>
              <a:spcAft>
                <a:spcPts val="0"/>
              </a:spcAft>
              <a:buClr>
                <a:schemeClr val="dk1"/>
              </a:buClr>
              <a:buSzPts val="3100"/>
              <a:buFont typeface="Open Sans"/>
              <a:buNone/>
            </a:pPr>
            <a:r>
              <a:rPr lang="en-US" sz="3100"/>
              <a:t>How to influence or disrupt without Blame or Shame</a:t>
            </a:r>
            <a:endParaRPr sz="3100">
              <a:latin typeface="Open Sans"/>
              <a:ea typeface="Open Sans"/>
              <a:cs typeface="Open Sans"/>
              <a:sym typeface="Open Sans"/>
            </a:endParaRPr>
          </a:p>
        </p:txBody>
      </p:sp>
      <p:sp>
        <p:nvSpPr>
          <p:cNvPr id="188" name="Google Shape;188;p18"/>
          <p:cNvSpPr txBox="1"/>
          <p:nvPr>
            <p:ph idx="4294967295" type="subTitle"/>
          </p:nvPr>
        </p:nvSpPr>
        <p:spPr>
          <a:xfrm>
            <a:off x="1666754" y="1750088"/>
            <a:ext cx="8911599" cy="4121794"/>
          </a:xfrm>
          <a:prstGeom prst="rect">
            <a:avLst/>
          </a:prstGeom>
          <a:noFill/>
          <a:ln>
            <a:noFill/>
          </a:ln>
        </p:spPr>
        <p:txBody>
          <a:bodyPr anchorCtr="0" anchor="t" bIns="45700" lIns="91425" spcFirstLastPara="1" rIns="91425" wrap="square" tIns="45700">
            <a:normAutofit fontScale="85000" lnSpcReduction="10000"/>
          </a:bodyPr>
          <a:lstStyle/>
          <a:p>
            <a:pPr indent="-342900" lvl="0" marL="342900" marR="0" rtl="0" algn="l">
              <a:lnSpc>
                <a:spcPct val="90000"/>
              </a:lnSpc>
              <a:spcBef>
                <a:spcPts val="0"/>
              </a:spcBef>
              <a:spcAft>
                <a:spcPts val="0"/>
              </a:spcAft>
              <a:buClr>
                <a:srgbClr val="FFC000"/>
              </a:buClr>
              <a:buSzPct val="100000"/>
              <a:buFont typeface="Arial"/>
              <a:buChar char="•"/>
            </a:pPr>
            <a:r>
              <a:rPr b="0" i="0" lang="en-US" sz="2800" u="none" cap="none" strike="noStrike">
                <a:solidFill>
                  <a:schemeClr val="dk1"/>
                </a:solidFill>
                <a:latin typeface="Open Sans"/>
                <a:ea typeface="Open Sans"/>
                <a:cs typeface="Open Sans"/>
                <a:sym typeface="Open Sans"/>
              </a:rPr>
              <a:t>Assume good intent—acknowledge and explain impact-describe</a:t>
            </a:r>
            <a:endParaRPr/>
          </a:p>
          <a:p>
            <a:pPr indent="-342900" lvl="0" marL="342900" marR="0" rtl="0" algn="l">
              <a:lnSpc>
                <a:spcPct val="90000"/>
              </a:lnSpc>
              <a:spcBef>
                <a:spcPts val="1000"/>
              </a:spcBef>
              <a:spcAft>
                <a:spcPts val="0"/>
              </a:spcAft>
              <a:buClr>
                <a:srgbClr val="FFC000"/>
              </a:buClr>
              <a:buSzPct val="100000"/>
              <a:buFont typeface="Arial"/>
              <a:buChar char="•"/>
            </a:pPr>
            <a:r>
              <a:rPr b="0" i="0" lang="en-US" sz="2800" u="none" cap="none" strike="noStrike">
                <a:solidFill>
                  <a:schemeClr val="dk1"/>
                </a:solidFill>
                <a:latin typeface="Open Sans"/>
                <a:ea typeface="Open Sans"/>
                <a:cs typeface="Open Sans"/>
                <a:sym typeface="Open Sans"/>
              </a:rPr>
              <a:t>Ask a question</a:t>
            </a:r>
            <a:r>
              <a:rPr b="0" i="1" lang="en-US" sz="2800" u="none" cap="none" strike="noStrike">
                <a:solidFill>
                  <a:schemeClr val="dk1"/>
                </a:solidFill>
                <a:latin typeface="Open Sans"/>
                <a:ea typeface="Open Sans"/>
                <a:cs typeface="Open Sans"/>
                <a:sym typeface="Open Sans"/>
              </a:rPr>
              <a:t>—“What do you mean?” </a:t>
            </a:r>
            <a:r>
              <a:rPr b="0" i="0" lang="en-US" sz="2800" u="none" cap="none" strike="noStrike">
                <a:solidFill>
                  <a:schemeClr val="dk1"/>
                </a:solidFill>
                <a:latin typeface="Open Sans"/>
                <a:ea typeface="Open Sans"/>
                <a:cs typeface="Open Sans"/>
                <a:sym typeface="Open Sans"/>
              </a:rPr>
              <a:t>(assume good intent)</a:t>
            </a:r>
            <a:endParaRPr/>
          </a:p>
          <a:p>
            <a:pPr indent="-342900" lvl="0" marL="342900" marR="0" rtl="0" algn="l">
              <a:lnSpc>
                <a:spcPct val="90000"/>
              </a:lnSpc>
              <a:spcBef>
                <a:spcPts val="1000"/>
              </a:spcBef>
              <a:spcAft>
                <a:spcPts val="0"/>
              </a:spcAft>
              <a:buClr>
                <a:srgbClr val="FFC000"/>
              </a:buClr>
              <a:buSzPct val="100000"/>
              <a:buFont typeface="Arial"/>
              <a:buChar char="•"/>
            </a:pPr>
            <a:r>
              <a:rPr b="0" i="0" lang="en-US" sz="2800" u="none" cap="none" strike="noStrike">
                <a:solidFill>
                  <a:schemeClr val="dk1"/>
                </a:solidFill>
                <a:latin typeface="Open Sans"/>
                <a:ea typeface="Open Sans"/>
                <a:cs typeface="Open Sans"/>
                <a:sym typeface="Open Sans"/>
              </a:rPr>
              <a:t>Interrupt and Redirect</a:t>
            </a:r>
            <a:r>
              <a:rPr b="0" i="1" lang="en-US" sz="2800" u="none" cap="none" strike="noStrike">
                <a:solidFill>
                  <a:schemeClr val="dk1"/>
                </a:solidFill>
                <a:latin typeface="Open Sans"/>
                <a:ea typeface="Open Sans"/>
                <a:cs typeface="Open Sans"/>
                <a:sym typeface="Open Sans"/>
              </a:rPr>
              <a:t>—“Whoa, let’s not go down that path.”</a:t>
            </a:r>
            <a:endParaRPr/>
          </a:p>
          <a:p>
            <a:pPr indent="-342900" lvl="0" marL="342900" marR="0" rtl="0" algn="l">
              <a:lnSpc>
                <a:spcPct val="90000"/>
              </a:lnSpc>
              <a:spcBef>
                <a:spcPts val="1000"/>
              </a:spcBef>
              <a:spcAft>
                <a:spcPts val="0"/>
              </a:spcAft>
              <a:buClr>
                <a:srgbClr val="FFC000"/>
              </a:buClr>
              <a:buSzPct val="100000"/>
              <a:buFont typeface="Arial"/>
              <a:buChar char="•"/>
            </a:pPr>
            <a:r>
              <a:rPr b="0" i="0" lang="en-US" sz="2800" u="none" cap="none" strike="noStrike">
                <a:solidFill>
                  <a:schemeClr val="dk1"/>
                </a:solidFill>
                <a:latin typeface="Open Sans"/>
                <a:ea typeface="Open Sans"/>
                <a:cs typeface="Open Sans"/>
                <a:sym typeface="Open Sans"/>
              </a:rPr>
              <a:t>Walk away</a:t>
            </a:r>
            <a:endParaRPr/>
          </a:p>
          <a:p>
            <a:pPr indent="-342900" lvl="0" marL="342900" marR="0" rtl="0" algn="l">
              <a:lnSpc>
                <a:spcPct val="90000"/>
              </a:lnSpc>
              <a:spcBef>
                <a:spcPts val="1000"/>
              </a:spcBef>
              <a:spcAft>
                <a:spcPts val="0"/>
              </a:spcAft>
              <a:buClr>
                <a:srgbClr val="FFC000"/>
              </a:buClr>
              <a:buSzPct val="100000"/>
              <a:buFont typeface="Arial"/>
              <a:buChar char="•"/>
            </a:pPr>
            <a:r>
              <a:rPr b="0" i="0" lang="en-US" sz="2800" u="none" cap="none" strike="noStrike">
                <a:solidFill>
                  <a:schemeClr val="dk1"/>
                </a:solidFill>
                <a:latin typeface="Open Sans"/>
                <a:ea typeface="Open Sans"/>
                <a:cs typeface="Open Sans"/>
                <a:sym typeface="Open Sans"/>
              </a:rPr>
              <a:t>Broaden to universal human behavior</a:t>
            </a:r>
            <a:r>
              <a:rPr b="0" i="1" lang="en-US" sz="2800" u="none" cap="none" strike="noStrike">
                <a:solidFill>
                  <a:schemeClr val="dk1"/>
                </a:solidFill>
                <a:latin typeface="Open Sans"/>
                <a:ea typeface="Open Sans"/>
                <a:cs typeface="Open Sans"/>
                <a:sym typeface="Open Sans"/>
              </a:rPr>
              <a:t>—”It’s not a gay thing, you can describe that to anyone.”</a:t>
            </a:r>
            <a:endParaRPr/>
          </a:p>
          <a:p>
            <a:pPr indent="-342900" lvl="0" marL="342900" marR="0" rtl="0" algn="l">
              <a:lnSpc>
                <a:spcPct val="90000"/>
              </a:lnSpc>
              <a:spcBef>
                <a:spcPts val="1000"/>
              </a:spcBef>
              <a:spcAft>
                <a:spcPts val="0"/>
              </a:spcAft>
              <a:buClr>
                <a:srgbClr val="FFC000"/>
              </a:buClr>
              <a:buSzPct val="100000"/>
              <a:buFont typeface="Arial"/>
              <a:buChar char="•"/>
            </a:pPr>
            <a:r>
              <a:rPr b="0" i="0" lang="en-US" sz="2800" u="none" cap="none" strike="noStrike">
                <a:solidFill>
                  <a:schemeClr val="dk1"/>
                </a:solidFill>
                <a:latin typeface="Open Sans"/>
                <a:ea typeface="Open Sans"/>
                <a:cs typeface="Open Sans"/>
                <a:sym typeface="Open Sans"/>
              </a:rPr>
              <a:t>Narrow—Make it Individual, </a:t>
            </a:r>
            <a:r>
              <a:rPr b="0" i="1" lang="en-US" sz="2800" u="none" cap="none" strike="noStrike">
                <a:solidFill>
                  <a:schemeClr val="dk1"/>
                </a:solidFill>
                <a:latin typeface="Open Sans"/>
                <a:ea typeface="Open Sans"/>
                <a:cs typeface="Open Sans"/>
                <a:sym typeface="Open Sans"/>
              </a:rPr>
              <a:t>“You mean all (Asians, Black people, Managers) or someone in particular?”</a:t>
            </a:r>
            <a:endParaRPr/>
          </a:p>
          <a:p>
            <a:pPr indent="-342900" lvl="0" marL="342900" marR="0" rtl="0" algn="l">
              <a:lnSpc>
                <a:spcPct val="90000"/>
              </a:lnSpc>
              <a:spcBef>
                <a:spcPts val="1000"/>
              </a:spcBef>
              <a:spcAft>
                <a:spcPts val="0"/>
              </a:spcAft>
              <a:buClr>
                <a:srgbClr val="FFC000"/>
              </a:buClr>
              <a:buSzPct val="100000"/>
              <a:buFont typeface="Arial"/>
              <a:buChar char="•"/>
            </a:pPr>
            <a:r>
              <a:rPr b="0" i="0" lang="en-US" sz="2800" u="none" cap="none" strike="noStrike">
                <a:solidFill>
                  <a:schemeClr val="dk1"/>
                </a:solidFill>
                <a:latin typeface="Open Sans"/>
                <a:ea typeface="Open Sans"/>
                <a:cs typeface="Open Sans"/>
                <a:sym typeface="Open Sans"/>
              </a:rPr>
              <a:t>Or just say </a:t>
            </a:r>
            <a:r>
              <a:rPr b="0" i="1" lang="en-US" sz="2800" u="none" cap="none" strike="noStrike">
                <a:solidFill>
                  <a:schemeClr val="dk1"/>
                </a:solidFill>
                <a:latin typeface="Open Sans"/>
                <a:ea typeface="Open Sans"/>
                <a:cs typeface="Open Sans"/>
                <a:sym typeface="Open Sans"/>
              </a:rPr>
              <a:t>“Ouch!”</a:t>
            </a:r>
            <a:endParaRPr/>
          </a:p>
        </p:txBody>
      </p:sp>
      <p:sp>
        <p:nvSpPr>
          <p:cNvPr id="189" name="Google Shape;189;p18"/>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190" name="Google Shape;190;p18"/>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19"/>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2"/>
              </a:buClr>
              <a:buSzPts val="4000"/>
              <a:buFont typeface="Open Sans"/>
              <a:buNone/>
            </a:pPr>
            <a:r>
              <a:rPr lang="en-US" sz="4000">
                <a:solidFill>
                  <a:schemeClr val="dk2"/>
                </a:solidFill>
              </a:rPr>
              <a:t>Case Study</a:t>
            </a:r>
            <a:endParaRPr sz="4000">
              <a:latin typeface="Open Sans"/>
              <a:ea typeface="Open Sans"/>
              <a:cs typeface="Open Sans"/>
              <a:sym typeface="Open Sans"/>
            </a:endParaRPr>
          </a:p>
        </p:txBody>
      </p:sp>
      <p:sp>
        <p:nvSpPr>
          <p:cNvPr id="196" name="Google Shape;196;p19"/>
          <p:cNvSpPr txBox="1"/>
          <p:nvPr>
            <p:ph idx="4294967295" type="subTitle"/>
          </p:nvPr>
        </p:nvSpPr>
        <p:spPr>
          <a:xfrm>
            <a:off x="1666754" y="1750088"/>
            <a:ext cx="8911599" cy="4121794"/>
          </a:xfrm>
          <a:prstGeom prst="rect">
            <a:avLst/>
          </a:prstGeom>
          <a:noFill/>
          <a:ln>
            <a:noFill/>
          </a:ln>
        </p:spPr>
        <p:txBody>
          <a:bodyPr anchorCtr="0" anchor="t" bIns="45700" lIns="91425" spcFirstLastPara="1" rIns="91425" wrap="square" tIns="45700">
            <a:normAutofit/>
          </a:bodyPr>
          <a:lstStyle/>
          <a:p>
            <a:pPr indent="0" lvl="0" marL="0" marR="0" rtl="0" algn="l">
              <a:lnSpc>
                <a:spcPct val="112500"/>
              </a:lnSpc>
              <a:spcBef>
                <a:spcPts val="0"/>
              </a:spcBef>
              <a:spcAft>
                <a:spcPts val="0"/>
              </a:spcAft>
              <a:buClr>
                <a:srgbClr val="FFC000"/>
              </a:buClr>
              <a:buSzPts val="2400"/>
              <a:buFont typeface="Arial"/>
              <a:buNone/>
            </a:pPr>
            <a:r>
              <a:rPr b="0" i="0" lang="en-US" sz="2400" u="none" cap="none" strike="noStrike">
                <a:solidFill>
                  <a:schemeClr val="dk1"/>
                </a:solidFill>
                <a:latin typeface="Open Sans"/>
                <a:ea typeface="Open Sans"/>
                <a:cs typeface="Open Sans"/>
                <a:sym typeface="Open Sans"/>
              </a:rPr>
              <a:t>Break up into teams of three</a:t>
            </a:r>
            <a:endParaRPr/>
          </a:p>
          <a:p>
            <a:pPr indent="0" lvl="0" marL="0" marR="0" rtl="0" algn="l">
              <a:lnSpc>
                <a:spcPct val="112500"/>
              </a:lnSpc>
              <a:spcBef>
                <a:spcPts val="1000"/>
              </a:spcBef>
              <a:spcAft>
                <a:spcPts val="0"/>
              </a:spcAft>
              <a:buClr>
                <a:srgbClr val="FFC000"/>
              </a:buClr>
              <a:buSzPts val="2400"/>
              <a:buFont typeface="Arial"/>
              <a:buNone/>
            </a:pPr>
            <a:r>
              <a:t/>
            </a:r>
            <a:endParaRPr b="0" i="0" sz="2400" u="none" cap="none" strike="noStrike">
              <a:solidFill>
                <a:schemeClr val="dk1"/>
              </a:solidFill>
              <a:latin typeface="Open Sans"/>
              <a:ea typeface="Open Sans"/>
              <a:cs typeface="Open Sans"/>
              <a:sym typeface="Open Sans"/>
            </a:endParaRPr>
          </a:p>
          <a:p>
            <a:pPr indent="0" lvl="0" marL="0" marR="0" rtl="0" algn="l">
              <a:lnSpc>
                <a:spcPct val="112500"/>
              </a:lnSpc>
              <a:spcBef>
                <a:spcPts val="1000"/>
              </a:spcBef>
              <a:spcAft>
                <a:spcPts val="0"/>
              </a:spcAft>
              <a:buClr>
                <a:srgbClr val="FFC000"/>
              </a:buClr>
              <a:buSzPts val="2400"/>
              <a:buFont typeface="Arial"/>
              <a:buNone/>
            </a:pPr>
            <a:r>
              <a:rPr b="0" i="0" lang="en-US" sz="2400" u="none" cap="none" strike="noStrike">
                <a:solidFill>
                  <a:schemeClr val="dk1"/>
                </a:solidFill>
                <a:latin typeface="Open Sans"/>
                <a:ea typeface="Open Sans"/>
                <a:cs typeface="Open Sans"/>
                <a:sym typeface="Open Sans"/>
              </a:rPr>
              <a:t>Read the assigned case-study and discuss it with your group</a:t>
            </a:r>
            <a:endParaRPr/>
          </a:p>
        </p:txBody>
      </p:sp>
      <p:sp>
        <p:nvSpPr>
          <p:cNvPr id="197" name="Google Shape;197;p19"/>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198" name="Google Shape;198;p19"/>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 name="Shape 58"/>
        <p:cNvGrpSpPr/>
        <p:nvPr/>
      </p:nvGrpSpPr>
      <p:grpSpPr>
        <a:xfrm>
          <a:off x="0" y="0"/>
          <a:ext cx="0" cy="0"/>
          <a:chOff x="0" y="0"/>
          <a:chExt cx="0" cy="0"/>
        </a:xfrm>
      </p:grpSpPr>
      <p:sp>
        <p:nvSpPr>
          <p:cNvPr id="59" name="Google Shape;59;p2"/>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Open Sans"/>
              <a:buNone/>
            </a:pPr>
            <a:r>
              <a:rPr lang="en-US" sz="4000"/>
              <a:t>Series Overview</a:t>
            </a:r>
            <a:endParaRPr sz="4000">
              <a:latin typeface="Open Sans"/>
              <a:ea typeface="Open Sans"/>
              <a:cs typeface="Open Sans"/>
              <a:sym typeface="Open Sans"/>
            </a:endParaRPr>
          </a:p>
        </p:txBody>
      </p:sp>
      <p:sp>
        <p:nvSpPr>
          <p:cNvPr id="60" name="Google Shape;60;p2"/>
          <p:cNvSpPr txBox="1"/>
          <p:nvPr>
            <p:ph idx="4294967295" type="subTitle"/>
          </p:nvPr>
        </p:nvSpPr>
        <p:spPr>
          <a:xfrm>
            <a:off x="1666753" y="1750088"/>
            <a:ext cx="9090893" cy="412179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9090"/>
              </a:lnSpc>
              <a:spcBef>
                <a:spcPts val="0"/>
              </a:spcBef>
              <a:spcAft>
                <a:spcPts val="0"/>
              </a:spcAft>
              <a:buClr>
                <a:srgbClr val="FFC000"/>
              </a:buClr>
              <a:buSzPts val="2200"/>
              <a:buFont typeface="Arial"/>
              <a:buChar char="•"/>
            </a:pPr>
            <a:r>
              <a:rPr b="0" i="0" lang="en-US" sz="2200" u="none" cap="none" strike="noStrike">
                <a:solidFill>
                  <a:schemeClr val="dk1"/>
                </a:solidFill>
                <a:latin typeface="Open Sans"/>
                <a:ea typeface="Open Sans"/>
                <a:cs typeface="Open Sans"/>
                <a:sym typeface="Open Sans"/>
              </a:rPr>
              <a:t>Supervisors will be equipped with strategies to discuss workplace expectations with their employees. </a:t>
            </a:r>
            <a:endParaRPr/>
          </a:p>
          <a:p>
            <a:pPr indent="-342900" lvl="0" marL="342900" marR="0" rtl="0" algn="l">
              <a:lnSpc>
                <a:spcPct val="109090"/>
              </a:lnSpc>
              <a:spcBef>
                <a:spcPts val="1000"/>
              </a:spcBef>
              <a:spcAft>
                <a:spcPts val="0"/>
              </a:spcAft>
              <a:buClr>
                <a:srgbClr val="FFC000"/>
              </a:buClr>
              <a:buSzPts val="2200"/>
              <a:buFont typeface="Arial"/>
              <a:buChar char="•"/>
            </a:pPr>
            <a:r>
              <a:rPr b="0" i="0" lang="en-US" sz="2200" u="none" cap="none" strike="noStrike">
                <a:solidFill>
                  <a:schemeClr val="dk1"/>
                </a:solidFill>
                <a:latin typeface="Open Sans"/>
                <a:ea typeface="Open Sans"/>
                <a:cs typeface="Open Sans"/>
                <a:sym typeface="Open Sans"/>
              </a:rPr>
              <a:t>Supervisors can use what they learn to set expectations in advance, establish clear lines of communication, and build a successful professional relationship.</a:t>
            </a:r>
            <a:endParaRPr/>
          </a:p>
          <a:p>
            <a:pPr indent="-342900" lvl="0" marL="342900" marR="0" rtl="0" algn="l">
              <a:lnSpc>
                <a:spcPct val="109090"/>
              </a:lnSpc>
              <a:spcBef>
                <a:spcPts val="1000"/>
              </a:spcBef>
              <a:spcAft>
                <a:spcPts val="0"/>
              </a:spcAft>
              <a:buClr>
                <a:srgbClr val="FFC000"/>
              </a:buClr>
              <a:buSzPts val="2200"/>
              <a:buFont typeface="Arial"/>
              <a:buChar char="•"/>
            </a:pPr>
            <a:r>
              <a:rPr b="0" i="0" lang="en-US" sz="2200" u="none" cap="none" strike="noStrike">
                <a:solidFill>
                  <a:schemeClr val="dk1"/>
                </a:solidFill>
                <a:latin typeface="Open Sans"/>
                <a:ea typeface="Open Sans"/>
                <a:cs typeface="Open Sans"/>
                <a:sym typeface="Open Sans"/>
              </a:rPr>
              <a:t>Tasks may include templates for talking points or key terminology for setting expectations.</a:t>
            </a:r>
            <a:endParaRPr/>
          </a:p>
          <a:p>
            <a:pPr indent="-342900" lvl="0" marL="342900" marR="0" rtl="0" algn="l">
              <a:lnSpc>
                <a:spcPct val="109090"/>
              </a:lnSpc>
              <a:spcBef>
                <a:spcPts val="1000"/>
              </a:spcBef>
              <a:spcAft>
                <a:spcPts val="0"/>
              </a:spcAft>
              <a:buClr>
                <a:srgbClr val="FFC000"/>
              </a:buClr>
              <a:buSzPts val="2200"/>
              <a:buFont typeface="Arial"/>
              <a:buChar char="•"/>
            </a:pPr>
            <a:r>
              <a:rPr b="0" i="0" lang="en-US" sz="2200" u="none" cap="none" strike="noStrike">
                <a:solidFill>
                  <a:schemeClr val="dk1"/>
                </a:solidFill>
                <a:latin typeface="Open Sans"/>
                <a:ea typeface="Open Sans"/>
                <a:cs typeface="Open Sans"/>
                <a:sym typeface="Open Sans"/>
              </a:rPr>
              <a:t>Supervisors can apply what they have learned with new or transfer employees as they start their new position, or as new duties or projects are added to departments. </a:t>
            </a:r>
            <a:endParaRPr/>
          </a:p>
        </p:txBody>
      </p:sp>
      <p:sp>
        <p:nvSpPr>
          <p:cNvPr id="61" name="Google Shape;61;p2"/>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62" name="Google Shape;62;p2"/>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0"/>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204" name="Google Shape;204;p20"/>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pic>
        <p:nvPicPr>
          <p:cNvPr descr="Aerial drone photo of Michigan Tech's Husky Statue in the Campus Mall." id="205" name="Google Shape;205;p20"/>
          <p:cNvPicPr preferRelativeResize="0"/>
          <p:nvPr/>
        </p:nvPicPr>
        <p:blipFill rotWithShape="1">
          <a:blip r:embed="rId3">
            <a:alphaModFix/>
          </a:blip>
          <a:srcRect b="10352" l="0" r="0" t="15960"/>
          <a:stretch/>
        </p:blipFill>
        <p:spPr>
          <a:xfrm>
            <a:off x="0" y="0"/>
            <a:ext cx="12188954" cy="5981999"/>
          </a:xfrm>
          <a:prstGeom prst="rect">
            <a:avLst/>
          </a:prstGeom>
          <a:noFill/>
          <a:ln>
            <a:noFill/>
          </a:ln>
        </p:spPr>
      </p:pic>
      <p:sp>
        <p:nvSpPr>
          <p:cNvPr id="206" name="Google Shape;206;p20"/>
          <p:cNvSpPr txBox="1"/>
          <p:nvPr>
            <p:ph type="ctrTitle"/>
          </p:nvPr>
        </p:nvSpPr>
        <p:spPr>
          <a:xfrm>
            <a:off x="1406835" y="866843"/>
            <a:ext cx="8991599" cy="1144899"/>
          </a:xfrm>
          <a:prstGeom prst="rect">
            <a:avLst/>
          </a:prstGeom>
          <a:solidFill>
            <a:srgbClr val="FFC000"/>
          </a:solidFill>
          <a:ln>
            <a:noFill/>
          </a:ln>
          <a:effectLst>
            <a:outerShdw blurRad="50800" rotWithShape="0" algn="tl" dir="2700000" dist="38100">
              <a:srgbClr val="000000">
                <a:alpha val="40000"/>
              </a:srgbClr>
            </a:outerShdw>
          </a:effectLst>
        </p:spPr>
        <p:txBody>
          <a:bodyPr anchorCtr="0" anchor="ctr" bIns="45700" lIns="91425" spcFirstLastPara="1" rIns="91425" wrap="square" tIns="45700">
            <a:normAutofit/>
          </a:bodyPr>
          <a:lstStyle/>
          <a:p>
            <a:pPr indent="0" lvl="0" marL="0" rtl="0" algn="ctr">
              <a:lnSpc>
                <a:spcPct val="100000"/>
              </a:lnSpc>
              <a:spcBef>
                <a:spcPts val="0"/>
              </a:spcBef>
              <a:spcAft>
                <a:spcPts val="0"/>
              </a:spcAft>
              <a:buClr>
                <a:schemeClr val="dk1"/>
              </a:buClr>
              <a:buSzPts val="4000"/>
              <a:buFont typeface="PT Sans"/>
              <a:buNone/>
            </a:pPr>
            <a:r>
              <a:rPr lang="en-US" sz="4000">
                <a:latin typeface="PT Sans"/>
                <a:ea typeface="PT Sans"/>
                <a:cs typeface="PT Sans"/>
                <a:sym typeface="PT Sans"/>
              </a:rPr>
              <a:t>Questions?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3"/>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Open Sans"/>
              <a:buNone/>
            </a:pPr>
            <a:r>
              <a:rPr lang="en-US" sz="4000"/>
              <a:t>Session Objectives</a:t>
            </a:r>
            <a:endParaRPr sz="4000">
              <a:latin typeface="Open Sans"/>
              <a:ea typeface="Open Sans"/>
              <a:cs typeface="Open Sans"/>
              <a:sym typeface="Open Sans"/>
            </a:endParaRPr>
          </a:p>
        </p:txBody>
      </p:sp>
      <p:sp>
        <p:nvSpPr>
          <p:cNvPr id="68" name="Google Shape;68;p3"/>
          <p:cNvSpPr txBox="1"/>
          <p:nvPr>
            <p:ph idx="4294967295" type="subTitle"/>
          </p:nvPr>
        </p:nvSpPr>
        <p:spPr>
          <a:xfrm>
            <a:off x="1666753" y="1750087"/>
            <a:ext cx="10292165" cy="438177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20000"/>
              </a:lnSpc>
              <a:spcBef>
                <a:spcPts val="0"/>
              </a:spcBef>
              <a:spcAft>
                <a:spcPts val="0"/>
              </a:spcAft>
              <a:buClr>
                <a:srgbClr val="FFC000"/>
              </a:buClr>
              <a:buSzPts val="2000"/>
              <a:buFont typeface="Arial"/>
              <a:buChar char="•"/>
            </a:pPr>
            <a:r>
              <a:rPr b="0" i="0" lang="en-US" sz="2000" u="none" cap="none" strike="noStrike">
                <a:solidFill>
                  <a:schemeClr val="dk1"/>
                </a:solidFill>
                <a:latin typeface="Open Sans"/>
                <a:ea typeface="Open Sans"/>
                <a:cs typeface="Open Sans"/>
                <a:sym typeface="Open Sans"/>
              </a:rPr>
              <a:t>Recognizing that effective dialogue is the foundation of leading  diverse teams</a:t>
            </a:r>
            <a:endParaRPr/>
          </a:p>
          <a:p>
            <a:pPr indent="-342900" lvl="0" marL="342900" marR="0" rtl="0" algn="l">
              <a:lnSpc>
                <a:spcPct val="120000"/>
              </a:lnSpc>
              <a:spcBef>
                <a:spcPts val="1000"/>
              </a:spcBef>
              <a:spcAft>
                <a:spcPts val="0"/>
              </a:spcAft>
              <a:buClr>
                <a:srgbClr val="FFC000"/>
              </a:buClr>
              <a:buSzPts val="2000"/>
              <a:buFont typeface="Arial"/>
              <a:buChar char="•"/>
            </a:pPr>
            <a:r>
              <a:rPr b="0" i="0" lang="en-US" sz="2000" u="none" cap="none" strike="noStrike">
                <a:solidFill>
                  <a:schemeClr val="dk1"/>
                </a:solidFill>
                <a:latin typeface="Open Sans"/>
                <a:ea typeface="Open Sans"/>
                <a:cs typeface="Open Sans"/>
                <a:sym typeface="Open Sans"/>
              </a:rPr>
              <a:t>Develop a continued expectation, culture, capacity for understanding lead by and facilitated by supervisors</a:t>
            </a:r>
            <a:endParaRPr/>
          </a:p>
          <a:p>
            <a:pPr indent="-342900" lvl="0" marL="342900" marR="0" rtl="0" algn="l">
              <a:lnSpc>
                <a:spcPct val="120000"/>
              </a:lnSpc>
              <a:spcBef>
                <a:spcPts val="1000"/>
              </a:spcBef>
              <a:spcAft>
                <a:spcPts val="0"/>
              </a:spcAft>
              <a:buClr>
                <a:srgbClr val="FFC000"/>
              </a:buClr>
              <a:buSzPts val="2000"/>
              <a:buFont typeface="Arial"/>
              <a:buChar char="•"/>
            </a:pPr>
            <a:r>
              <a:rPr b="0" i="0" lang="en-US" sz="2000" u="none" cap="none" strike="noStrike">
                <a:solidFill>
                  <a:schemeClr val="dk1"/>
                </a:solidFill>
                <a:latin typeface="Open Sans"/>
                <a:ea typeface="Open Sans"/>
                <a:cs typeface="Open Sans"/>
                <a:sym typeface="Open Sans"/>
              </a:rPr>
              <a:t>Assist supervisors with additional strategies to increase effective dialogue and communication, therefore enhancing sense of belonging on teams</a:t>
            </a:r>
            <a:endParaRPr/>
          </a:p>
          <a:p>
            <a:pPr indent="-342900" lvl="0" marL="342900" marR="0" rtl="0" algn="l">
              <a:lnSpc>
                <a:spcPct val="120000"/>
              </a:lnSpc>
              <a:spcBef>
                <a:spcPts val="1000"/>
              </a:spcBef>
              <a:spcAft>
                <a:spcPts val="0"/>
              </a:spcAft>
              <a:buClr>
                <a:srgbClr val="FFC000"/>
              </a:buClr>
              <a:buSzPts val="2000"/>
              <a:buFont typeface="Arial"/>
              <a:buChar char="•"/>
            </a:pPr>
            <a:r>
              <a:rPr b="0" i="0" lang="en-US" sz="2000" u="none" cap="none" strike="noStrike">
                <a:solidFill>
                  <a:schemeClr val="dk1"/>
                </a:solidFill>
                <a:latin typeface="Open Sans"/>
                <a:ea typeface="Open Sans"/>
                <a:cs typeface="Open Sans"/>
                <a:sym typeface="Open Sans"/>
              </a:rPr>
              <a:t>Develop the capacity and understanding of how different lived experience influences what team members bring to interactions with their supervisors and colleagues</a:t>
            </a:r>
            <a:endParaRPr/>
          </a:p>
          <a:p>
            <a:pPr indent="-342900" lvl="0" marL="342900" marR="0" rtl="0" algn="l">
              <a:lnSpc>
                <a:spcPct val="120000"/>
              </a:lnSpc>
              <a:spcBef>
                <a:spcPts val="1000"/>
              </a:spcBef>
              <a:spcAft>
                <a:spcPts val="0"/>
              </a:spcAft>
              <a:buClr>
                <a:srgbClr val="FFC000"/>
              </a:buClr>
              <a:buSzPts val="2000"/>
              <a:buFont typeface="Arial"/>
              <a:buChar char="•"/>
            </a:pPr>
            <a:r>
              <a:rPr b="0" i="0" lang="en-US" sz="2000" u="none" cap="none" strike="noStrike">
                <a:solidFill>
                  <a:schemeClr val="dk1"/>
                </a:solidFill>
                <a:latin typeface="Open Sans"/>
                <a:ea typeface="Open Sans"/>
                <a:cs typeface="Open Sans"/>
                <a:sym typeface="Open Sans"/>
              </a:rPr>
              <a:t>Identify key aspects of effective dialogue across difference</a:t>
            </a:r>
            <a:endParaRPr/>
          </a:p>
          <a:p>
            <a:pPr indent="-342900" lvl="0" marL="342900" marR="0" rtl="0" algn="l">
              <a:lnSpc>
                <a:spcPct val="120000"/>
              </a:lnSpc>
              <a:spcBef>
                <a:spcPts val="1000"/>
              </a:spcBef>
              <a:spcAft>
                <a:spcPts val="0"/>
              </a:spcAft>
              <a:buClr>
                <a:srgbClr val="FFC000"/>
              </a:buClr>
              <a:buSzPts val="2000"/>
              <a:buFont typeface="Arial"/>
              <a:buChar char="•"/>
            </a:pPr>
            <a:r>
              <a:rPr b="0" i="0" lang="en-US" sz="2000" u="none" cap="none" strike="noStrike">
                <a:solidFill>
                  <a:schemeClr val="dk1"/>
                </a:solidFill>
                <a:latin typeface="Open Sans"/>
                <a:ea typeface="Open Sans"/>
                <a:cs typeface="Open Sans"/>
                <a:sym typeface="Open Sans"/>
              </a:rPr>
              <a:t>Identify strategies that can influence and disrupt behaviors that may be a barriers to effective dialogue</a:t>
            </a:r>
            <a:endParaRPr/>
          </a:p>
          <a:p>
            <a:pPr indent="-342900" lvl="0" marL="342900" marR="0" rtl="0" algn="l">
              <a:lnSpc>
                <a:spcPct val="120000"/>
              </a:lnSpc>
              <a:spcBef>
                <a:spcPts val="1000"/>
              </a:spcBef>
              <a:spcAft>
                <a:spcPts val="0"/>
              </a:spcAft>
              <a:buClr>
                <a:srgbClr val="FFC000"/>
              </a:buClr>
              <a:buSzPts val="2000"/>
              <a:buFont typeface="Arial"/>
              <a:buChar char="•"/>
            </a:pPr>
            <a:r>
              <a:rPr b="0" i="0" lang="en-US" sz="2000" u="none" cap="none" strike="noStrike">
                <a:solidFill>
                  <a:schemeClr val="dk1"/>
                </a:solidFill>
                <a:latin typeface="Open Sans"/>
                <a:ea typeface="Open Sans"/>
                <a:cs typeface="Open Sans"/>
                <a:sym typeface="Open Sans"/>
              </a:rPr>
              <a:t>Use the strategies from these sessions to build high functioning teams </a:t>
            </a:r>
            <a:endParaRPr/>
          </a:p>
        </p:txBody>
      </p:sp>
      <p:sp>
        <p:nvSpPr>
          <p:cNvPr id="69" name="Google Shape;69;p3"/>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70" name="Google Shape;70;p3"/>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 name="Shape 74"/>
        <p:cNvGrpSpPr/>
        <p:nvPr/>
      </p:nvGrpSpPr>
      <p:grpSpPr>
        <a:xfrm>
          <a:off x="0" y="0"/>
          <a:ext cx="0" cy="0"/>
          <a:chOff x="0" y="0"/>
          <a:chExt cx="0" cy="0"/>
        </a:xfrm>
      </p:grpSpPr>
      <p:sp>
        <p:nvSpPr>
          <p:cNvPr id="75" name="Google Shape;75;p4"/>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Open Sans"/>
              <a:buNone/>
            </a:pPr>
            <a:r>
              <a:rPr lang="en-US" sz="4000"/>
              <a:t>Why does this matter?</a:t>
            </a:r>
            <a:endParaRPr sz="4000">
              <a:latin typeface="Open Sans"/>
              <a:ea typeface="Open Sans"/>
              <a:cs typeface="Open Sans"/>
              <a:sym typeface="Open Sans"/>
            </a:endParaRPr>
          </a:p>
        </p:txBody>
      </p:sp>
      <p:sp>
        <p:nvSpPr>
          <p:cNvPr id="76" name="Google Shape;76;p4"/>
          <p:cNvSpPr txBox="1"/>
          <p:nvPr>
            <p:ph idx="4294967295" type="subTitle"/>
          </p:nvPr>
        </p:nvSpPr>
        <p:spPr>
          <a:xfrm>
            <a:off x="1666754" y="1750088"/>
            <a:ext cx="9352698" cy="4301088"/>
          </a:xfrm>
          <a:prstGeom prst="rect">
            <a:avLst/>
          </a:prstGeom>
          <a:noFill/>
          <a:ln>
            <a:noFill/>
          </a:ln>
        </p:spPr>
        <p:txBody>
          <a:bodyPr anchorCtr="0" anchor="t" bIns="45700" lIns="91425" spcFirstLastPara="1" rIns="91425" wrap="square" tIns="45700">
            <a:noAutofit/>
          </a:bodyPr>
          <a:lstStyle/>
          <a:p>
            <a:pPr indent="0" lvl="0" marL="0" marR="0" rtl="0" algn="l">
              <a:lnSpc>
                <a:spcPct val="112000"/>
              </a:lnSpc>
              <a:spcBef>
                <a:spcPts val="0"/>
              </a:spcBef>
              <a:spcAft>
                <a:spcPts val="0"/>
              </a:spcAft>
              <a:buClr>
                <a:srgbClr val="FFC000"/>
              </a:buClr>
              <a:buSzPts val="2500"/>
              <a:buFont typeface="Arial"/>
              <a:buNone/>
            </a:pPr>
            <a:r>
              <a:rPr b="0" i="0" lang="en-US" sz="2500" u="none" cap="none" strike="noStrike">
                <a:solidFill>
                  <a:schemeClr val="dk1"/>
                </a:solidFill>
                <a:latin typeface="Open Sans"/>
                <a:ea typeface="Open Sans"/>
                <a:cs typeface="Open Sans"/>
                <a:sym typeface="Open Sans"/>
              </a:rPr>
              <a:t>“... the US population is much more multiracial and more diverse than what we measured in the past.” </a:t>
            </a:r>
            <a:r>
              <a:rPr b="1" i="0" lang="en-US" sz="2500" u="none" cap="none" strike="noStrike">
                <a:solidFill>
                  <a:schemeClr val="dk1"/>
                </a:solidFill>
                <a:latin typeface="Open Sans"/>
                <a:ea typeface="Open Sans"/>
                <a:cs typeface="Open Sans"/>
                <a:sym typeface="Open Sans"/>
              </a:rPr>
              <a:t>—​Census.gov, 2021</a:t>
            </a:r>
            <a:endParaRPr/>
          </a:p>
          <a:p>
            <a:pPr indent="0" lvl="0" marL="0" marR="0" rtl="0" algn="l">
              <a:lnSpc>
                <a:spcPct val="112000"/>
              </a:lnSpc>
              <a:spcBef>
                <a:spcPts val="2000"/>
              </a:spcBef>
              <a:spcAft>
                <a:spcPts val="0"/>
              </a:spcAft>
              <a:buClr>
                <a:srgbClr val="FFC000"/>
              </a:buClr>
              <a:buSzPts val="2500"/>
              <a:buFont typeface="Arial"/>
              <a:buNone/>
            </a:pPr>
            <a:r>
              <a:rPr b="0" i="0" lang="en-US" sz="2500" u="none" cap="none" strike="noStrike">
                <a:solidFill>
                  <a:schemeClr val="dk1"/>
                </a:solidFill>
                <a:highlight>
                  <a:srgbClr val="FFC000"/>
                </a:highlight>
                <a:latin typeface="Open Sans"/>
                <a:ea typeface="Open Sans"/>
                <a:cs typeface="Open Sans"/>
                <a:sym typeface="Open Sans"/>
              </a:rPr>
              <a:t>“The nation is diversifying even faster than predicted, according to new census data.” </a:t>
            </a:r>
            <a:r>
              <a:rPr b="1" i="0" lang="en-US" sz="2500" u="none" cap="none" strike="noStrike">
                <a:solidFill>
                  <a:schemeClr val="dk1"/>
                </a:solidFill>
                <a:highlight>
                  <a:srgbClr val="FFC000"/>
                </a:highlight>
                <a:latin typeface="Open Sans"/>
                <a:ea typeface="Open Sans"/>
                <a:cs typeface="Open Sans"/>
                <a:sym typeface="Open Sans"/>
              </a:rPr>
              <a:t>—The Brookings Institute, 2021</a:t>
            </a:r>
            <a:endParaRPr/>
          </a:p>
          <a:p>
            <a:pPr indent="0" lvl="0" marL="0" marR="0" rtl="0" algn="l">
              <a:lnSpc>
                <a:spcPct val="112000"/>
              </a:lnSpc>
              <a:spcBef>
                <a:spcPts val="2000"/>
              </a:spcBef>
              <a:spcAft>
                <a:spcPts val="0"/>
              </a:spcAft>
              <a:buClr>
                <a:srgbClr val="FFC000"/>
              </a:buClr>
              <a:buSzPts val="2500"/>
              <a:buFont typeface="Arial"/>
              <a:buNone/>
            </a:pPr>
            <a:r>
              <a:rPr b="0" i="0" lang="en-US" sz="2500" u="none" cap="none" strike="noStrike">
                <a:solidFill>
                  <a:schemeClr val="dk1"/>
                </a:solidFill>
                <a:latin typeface="Open Sans"/>
                <a:ea typeface="Open Sans"/>
                <a:cs typeface="Open Sans"/>
                <a:sym typeface="Open Sans"/>
              </a:rPr>
              <a:t>“Because a diversity climate fosters a sense of inclusion among all employees and promotes greater feelings of interconnectedness, the potential benefits of [diversity] can enhance organizational performance.” —</a:t>
            </a:r>
            <a:r>
              <a:rPr b="1" i="0" lang="en-US" sz="2500" u="none" cap="none" strike="noStrike">
                <a:solidFill>
                  <a:schemeClr val="dk1"/>
                </a:solidFill>
                <a:latin typeface="Open Sans"/>
                <a:ea typeface="Open Sans"/>
                <a:cs typeface="Open Sans"/>
                <a:sym typeface="Open Sans"/>
              </a:rPr>
              <a:t>Moon K, Christensen R. </a:t>
            </a:r>
            <a:r>
              <a:rPr b="1" i="1" lang="en-US" sz="2500" u="none" cap="none" strike="noStrike">
                <a:solidFill>
                  <a:schemeClr val="dk1"/>
                </a:solidFill>
                <a:latin typeface="Open Sans"/>
                <a:ea typeface="Open Sans"/>
                <a:cs typeface="Open Sans"/>
                <a:sym typeface="Open Sans"/>
              </a:rPr>
              <a:t>Public Personnel Management, </a:t>
            </a:r>
            <a:r>
              <a:rPr b="1" i="0" lang="en-US" sz="2500" u="none" cap="none" strike="noStrike">
                <a:solidFill>
                  <a:schemeClr val="dk1"/>
                </a:solidFill>
                <a:latin typeface="Open Sans"/>
                <a:ea typeface="Open Sans"/>
                <a:cs typeface="Open Sans"/>
                <a:sym typeface="Open Sans"/>
              </a:rPr>
              <a:t>2020</a:t>
            </a:r>
            <a:endParaRPr/>
          </a:p>
        </p:txBody>
      </p:sp>
      <p:sp>
        <p:nvSpPr>
          <p:cNvPr id="77" name="Google Shape;77;p4"/>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78" name="Google Shape;78;p4"/>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5"/>
          <p:cNvSpPr txBox="1"/>
          <p:nvPr>
            <p:ph type="ctrTitle"/>
          </p:nvPr>
        </p:nvSpPr>
        <p:spPr>
          <a:xfrm>
            <a:off x="875816" y="613077"/>
            <a:ext cx="10298519" cy="7295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Ice Breaker: Sticker Activity</a:t>
            </a:r>
            <a:endParaRPr/>
          </a:p>
        </p:txBody>
      </p:sp>
      <p:sp>
        <p:nvSpPr>
          <p:cNvPr id="84" name="Google Shape;84;p5"/>
          <p:cNvSpPr txBox="1"/>
          <p:nvPr>
            <p:ph idx="1" type="subTitle"/>
          </p:nvPr>
        </p:nvSpPr>
        <p:spPr>
          <a:xfrm>
            <a:off x="1666754" y="1750088"/>
            <a:ext cx="8646289" cy="350481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sz="2800">
                <a:highlight>
                  <a:srgbClr val="FFC000"/>
                </a:highlight>
                <a:latin typeface="Open Sans"/>
                <a:ea typeface="Open Sans"/>
                <a:cs typeface="Open Sans"/>
                <a:sym typeface="Open Sans"/>
              </a:rPr>
              <a:t>Instructions:</a:t>
            </a:r>
            <a:endParaRPr/>
          </a:p>
          <a:p>
            <a:pPr indent="-514350" lvl="0" marL="514350" rtl="0" algn="l">
              <a:lnSpc>
                <a:spcPct val="90000"/>
              </a:lnSpc>
              <a:spcBef>
                <a:spcPts val="2000"/>
              </a:spcBef>
              <a:spcAft>
                <a:spcPts val="0"/>
              </a:spcAft>
              <a:buClr>
                <a:schemeClr val="dk1"/>
              </a:buClr>
              <a:buSzPts val="2800"/>
              <a:buFont typeface="Open Sans"/>
              <a:buAutoNum type="arabicPeriod"/>
            </a:pPr>
            <a:r>
              <a:rPr lang="en-US"/>
              <a:t>I need 10 to 12 volunteers to come up to the front.</a:t>
            </a:r>
            <a:endParaRPr/>
          </a:p>
          <a:p>
            <a:pPr indent="-514350" lvl="0" marL="514350" rtl="0" algn="l">
              <a:lnSpc>
                <a:spcPct val="90000"/>
              </a:lnSpc>
              <a:spcBef>
                <a:spcPts val="1000"/>
              </a:spcBef>
              <a:spcAft>
                <a:spcPts val="0"/>
              </a:spcAft>
              <a:buClr>
                <a:srgbClr val="000000"/>
              </a:buClr>
              <a:buSzPts val="2800"/>
              <a:buFont typeface="Open Sans"/>
              <a:buAutoNum type="arabicPeriod"/>
            </a:pPr>
            <a:r>
              <a:rPr lang="en-US">
                <a:solidFill>
                  <a:srgbClr val="000000"/>
                </a:solidFill>
              </a:rPr>
              <a:t>Please turn your back to me.</a:t>
            </a:r>
            <a:endParaRPr/>
          </a:p>
          <a:p>
            <a:pPr indent="-514350" lvl="0" marL="514350" rtl="0" algn="l">
              <a:lnSpc>
                <a:spcPct val="90000"/>
              </a:lnSpc>
              <a:spcBef>
                <a:spcPts val="1000"/>
              </a:spcBef>
              <a:spcAft>
                <a:spcPts val="0"/>
              </a:spcAft>
              <a:buClr>
                <a:srgbClr val="000000"/>
              </a:buClr>
              <a:buSzPts val="2800"/>
              <a:buFont typeface="Open Sans"/>
              <a:buAutoNum type="arabicPeriod"/>
            </a:pPr>
            <a:r>
              <a:rPr lang="en-US">
                <a:solidFill>
                  <a:srgbClr val="000000"/>
                </a:solidFill>
              </a:rPr>
              <a:t>I will place a sticker on your back.</a:t>
            </a:r>
            <a:endParaRPr/>
          </a:p>
          <a:p>
            <a:pPr indent="-514350" lvl="0" marL="514350" rtl="0" algn="l">
              <a:lnSpc>
                <a:spcPct val="90000"/>
              </a:lnSpc>
              <a:spcBef>
                <a:spcPts val="1000"/>
              </a:spcBef>
              <a:spcAft>
                <a:spcPts val="0"/>
              </a:spcAft>
              <a:buClr>
                <a:srgbClr val="000000"/>
              </a:buClr>
              <a:buSzPts val="2800"/>
              <a:buFont typeface="Open Sans"/>
              <a:buAutoNum type="arabicPeriod"/>
            </a:pPr>
            <a:r>
              <a:rPr lang="en-US">
                <a:solidFill>
                  <a:srgbClr val="000000"/>
                </a:solidFill>
              </a:rPr>
              <a:t>Then read the instructions on the next slide.</a:t>
            </a:r>
            <a:endParaRPr/>
          </a:p>
        </p:txBody>
      </p:sp>
      <p:sp>
        <p:nvSpPr>
          <p:cNvPr id="85" name="Google Shape;85;p5"/>
          <p:cNvSpPr txBox="1"/>
          <p:nvPr>
            <p:ph idx="10" type="dt"/>
          </p:nvPr>
        </p:nvSpPr>
        <p:spPr>
          <a:xfrm>
            <a:off x="4667577" y="6253141"/>
            <a:ext cx="284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
        <p:nvSpPr>
          <p:cNvPr id="86" name="Google Shape;86;p5"/>
          <p:cNvSpPr txBox="1"/>
          <p:nvPr>
            <p:ph idx="12" type="sldNum"/>
          </p:nvPr>
        </p:nvSpPr>
        <p:spPr>
          <a:xfrm>
            <a:off x="8431136" y="6253141"/>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6"/>
          <p:cNvSpPr txBox="1"/>
          <p:nvPr>
            <p:ph type="ctrTitle"/>
          </p:nvPr>
        </p:nvSpPr>
        <p:spPr>
          <a:xfrm>
            <a:off x="875816" y="613077"/>
            <a:ext cx="10298519" cy="729586"/>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Open Sans"/>
              <a:buNone/>
            </a:pPr>
            <a:r>
              <a:rPr lang="en-US"/>
              <a:t>Ice Breaker: Sticker Activity</a:t>
            </a:r>
            <a:endParaRPr/>
          </a:p>
        </p:txBody>
      </p:sp>
      <p:sp>
        <p:nvSpPr>
          <p:cNvPr id="92" name="Google Shape;92;p6"/>
          <p:cNvSpPr txBox="1"/>
          <p:nvPr>
            <p:ph idx="1" type="subTitle"/>
          </p:nvPr>
        </p:nvSpPr>
        <p:spPr>
          <a:xfrm>
            <a:off x="1666754" y="1750088"/>
            <a:ext cx="8646289" cy="3504817"/>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b="1" lang="en-US" sz="2800">
                <a:highlight>
                  <a:srgbClr val="FFC000"/>
                </a:highlight>
                <a:latin typeface="Open Sans"/>
                <a:ea typeface="Open Sans"/>
                <a:cs typeface="Open Sans"/>
                <a:sym typeface="Open Sans"/>
              </a:rPr>
              <a:t>Instructions:</a:t>
            </a:r>
            <a:endParaRPr/>
          </a:p>
          <a:p>
            <a:pPr indent="0" lvl="0" marL="0" rtl="0" algn="l">
              <a:lnSpc>
                <a:spcPct val="110714"/>
              </a:lnSpc>
              <a:spcBef>
                <a:spcPts val="2000"/>
              </a:spcBef>
              <a:spcAft>
                <a:spcPts val="0"/>
              </a:spcAft>
              <a:buSzPts val="2800"/>
              <a:buNone/>
            </a:pPr>
            <a:r>
              <a:rPr lang="en-US"/>
              <a:t>Based on the stickers placed on your back, use the assistance of your group members to get in the appropriate groups </a:t>
            </a:r>
            <a:r>
              <a:rPr b="1" lang="en-US"/>
              <a:t>without talking.</a:t>
            </a:r>
            <a:endParaRPr/>
          </a:p>
          <a:p>
            <a:pPr indent="0" lvl="0" marL="0" rtl="0" algn="l">
              <a:lnSpc>
                <a:spcPct val="110714"/>
              </a:lnSpc>
              <a:spcBef>
                <a:spcPts val="3000"/>
              </a:spcBef>
              <a:spcAft>
                <a:spcPts val="0"/>
              </a:spcAft>
              <a:buSzPts val="2800"/>
              <a:buNone/>
            </a:pPr>
            <a:r>
              <a:rPr lang="en-US">
                <a:solidFill>
                  <a:srgbClr val="000000"/>
                </a:solidFill>
              </a:rPr>
              <a:t>You have 1.5 minutes.</a:t>
            </a:r>
            <a:endParaRPr/>
          </a:p>
        </p:txBody>
      </p:sp>
      <p:sp>
        <p:nvSpPr>
          <p:cNvPr id="93" name="Google Shape;93;p6"/>
          <p:cNvSpPr txBox="1"/>
          <p:nvPr>
            <p:ph idx="10" type="dt"/>
          </p:nvPr>
        </p:nvSpPr>
        <p:spPr>
          <a:xfrm>
            <a:off x="4667577" y="6253141"/>
            <a:ext cx="28448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
        <p:nvSpPr>
          <p:cNvPr id="94" name="Google Shape;94;p6"/>
          <p:cNvSpPr txBox="1"/>
          <p:nvPr>
            <p:ph idx="12" type="sldNum"/>
          </p:nvPr>
        </p:nvSpPr>
        <p:spPr>
          <a:xfrm>
            <a:off x="8431136" y="6253141"/>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7"/>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rmAutofit fontScale="90000"/>
          </a:bodyPr>
          <a:lstStyle/>
          <a:p>
            <a:pPr indent="0" lvl="0" marL="0" rtl="0" algn="l">
              <a:lnSpc>
                <a:spcPct val="90000"/>
              </a:lnSpc>
              <a:spcBef>
                <a:spcPts val="0"/>
              </a:spcBef>
              <a:spcAft>
                <a:spcPts val="0"/>
              </a:spcAft>
              <a:buClr>
                <a:schemeClr val="dk1"/>
              </a:buClr>
              <a:buSzPct val="100000"/>
              <a:buFont typeface="Open Sans"/>
              <a:buNone/>
            </a:pPr>
            <a:r>
              <a:rPr lang="en-US" sz="4000"/>
              <a:t>Keys to effective Dialogue Across Difference</a:t>
            </a:r>
            <a:endParaRPr sz="4000">
              <a:latin typeface="Open Sans"/>
              <a:ea typeface="Open Sans"/>
              <a:cs typeface="Open Sans"/>
              <a:sym typeface="Open Sans"/>
            </a:endParaRPr>
          </a:p>
        </p:txBody>
      </p:sp>
      <p:sp>
        <p:nvSpPr>
          <p:cNvPr id="100" name="Google Shape;100;p7"/>
          <p:cNvSpPr txBox="1"/>
          <p:nvPr>
            <p:ph idx="4294967295" type="subTitle"/>
          </p:nvPr>
        </p:nvSpPr>
        <p:spPr>
          <a:xfrm>
            <a:off x="1666754" y="1750088"/>
            <a:ext cx="8646289" cy="4121794"/>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2500"/>
              </a:lnSpc>
              <a:spcBef>
                <a:spcPts val="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Understanding</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Actively listen </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Suspend our judgment and any challenge of our assumptions</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Lean into vulnerability/discomfort (question perceived truth and history)</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Don’t solve, but lead with empathy</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Influence and Disrupt</a:t>
            </a:r>
            <a:endParaRPr/>
          </a:p>
          <a:p>
            <a:pPr indent="-342900" lvl="0" marL="342900" marR="0" rtl="0" algn="l">
              <a:lnSpc>
                <a:spcPct val="112500"/>
              </a:lnSpc>
              <a:spcBef>
                <a:spcPts val="1000"/>
              </a:spcBef>
              <a:spcAft>
                <a:spcPts val="0"/>
              </a:spcAft>
              <a:buClr>
                <a:srgbClr val="FFC000"/>
              </a:buClr>
              <a:buSzPts val="2400"/>
              <a:buFont typeface="Arial"/>
              <a:buChar char="•"/>
            </a:pPr>
            <a:r>
              <a:rPr b="0" i="0" lang="en-US" sz="2400" u="none" cap="none" strike="noStrike">
                <a:solidFill>
                  <a:schemeClr val="dk1"/>
                </a:solidFill>
                <a:latin typeface="Open Sans"/>
                <a:ea typeface="Open Sans"/>
                <a:cs typeface="Open Sans"/>
                <a:sym typeface="Open Sans"/>
              </a:rPr>
              <a:t>Dialogue vs debate</a:t>
            </a:r>
            <a:endParaRPr/>
          </a:p>
        </p:txBody>
      </p:sp>
      <p:sp>
        <p:nvSpPr>
          <p:cNvPr id="101" name="Google Shape;101;p7"/>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102" name="Google Shape;102;p7"/>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6" name="Shape 106"/>
        <p:cNvGrpSpPr/>
        <p:nvPr/>
      </p:nvGrpSpPr>
      <p:grpSpPr>
        <a:xfrm>
          <a:off x="0" y="0"/>
          <a:ext cx="0" cy="0"/>
          <a:chOff x="0" y="0"/>
          <a:chExt cx="0" cy="0"/>
        </a:xfrm>
      </p:grpSpPr>
      <p:sp>
        <p:nvSpPr>
          <p:cNvPr id="107" name="Google Shape;107;p8"/>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Open Sans"/>
              <a:buNone/>
            </a:pPr>
            <a:r>
              <a:rPr lang="en-US" sz="4000"/>
              <a:t>My Identity</a:t>
            </a:r>
            <a:endParaRPr sz="4000">
              <a:latin typeface="Open Sans"/>
              <a:ea typeface="Open Sans"/>
              <a:cs typeface="Open Sans"/>
              <a:sym typeface="Open Sans"/>
            </a:endParaRPr>
          </a:p>
        </p:txBody>
      </p:sp>
      <p:sp>
        <p:nvSpPr>
          <p:cNvPr id="108" name="Google Shape;108;p8"/>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109" name="Google Shape;109;p8"/>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graphicFrame>
        <p:nvGraphicFramePr>
          <p:cNvPr id="110" name="Google Shape;110;p8"/>
          <p:cNvGraphicFramePr/>
          <p:nvPr/>
        </p:nvGraphicFramePr>
        <p:xfrm>
          <a:off x="1734670" y="1574798"/>
          <a:ext cx="3000000" cy="3000000"/>
        </p:xfrm>
        <a:graphic>
          <a:graphicData uri="http://schemas.openxmlformats.org/drawingml/2006/table">
            <a:tbl>
              <a:tblPr bandRow="1" firstRow="1">
                <a:noFill/>
                <a:tableStyleId>{661E2E9C-11BE-456D-9DC3-D5EA4534AD84}</a:tableStyleId>
              </a:tblPr>
              <a:tblGrid>
                <a:gridCol w="2907550"/>
                <a:gridCol w="2907550"/>
                <a:gridCol w="2907550"/>
              </a:tblGrid>
              <a:tr h="434200">
                <a:tc>
                  <a:txBody>
                    <a:bodyPr/>
                    <a:lstStyle/>
                    <a:p>
                      <a:pPr indent="0" lvl="0" marL="0" marR="0" rtl="0" algn="l">
                        <a:spcBef>
                          <a:spcPts val="0"/>
                        </a:spcBef>
                        <a:spcAft>
                          <a:spcPts val="0"/>
                        </a:spcAft>
                        <a:buNone/>
                      </a:pPr>
                      <a:r>
                        <a:rPr lang="en-US" sz="1800" u="none" cap="none" strike="noStrike"/>
                        <a:t>Identity</a:t>
                      </a:r>
                      <a:endParaRPr/>
                    </a:p>
                  </a:txBody>
                  <a:tcPr marT="45725" marB="45725" marR="91450" marL="91450"/>
                </a:tc>
                <a:tc>
                  <a:txBody>
                    <a:bodyPr/>
                    <a:lstStyle/>
                    <a:p>
                      <a:pPr indent="0" lvl="0" marL="0" marR="0" rtl="0" algn="l">
                        <a:spcBef>
                          <a:spcPts val="0"/>
                        </a:spcBef>
                        <a:spcAft>
                          <a:spcPts val="0"/>
                        </a:spcAft>
                        <a:buNone/>
                      </a:pPr>
                      <a:r>
                        <a:rPr lang="en-US" sz="1800"/>
                        <a:t>Agent (Privilege)</a:t>
                      </a:r>
                      <a:endParaRPr/>
                    </a:p>
                  </a:txBody>
                  <a:tcPr marT="45725" marB="45725" marR="91450" marL="91450"/>
                </a:tc>
                <a:tc>
                  <a:txBody>
                    <a:bodyPr/>
                    <a:lstStyle/>
                    <a:p>
                      <a:pPr indent="0" lvl="0" marL="0" marR="0" rtl="0" algn="l">
                        <a:spcBef>
                          <a:spcPts val="0"/>
                        </a:spcBef>
                        <a:spcAft>
                          <a:spcPts val="0"/>
                        </a:spcAft>
                        <a:buNone/>
                      </a:pPr>
                      <a:r>
                        <a:rPr lang="en-US" sz="1800"/>
                        <a:t>Target</a:t>
                      </a:r>
                      <a:endParaRPr/>
                    </a:p>
                  </a:txBody>
                  <a:tcPr marT="45725" marB="45725" marR="91450" marL="91450"/>
                </a:tc>
              </a:tr>
              <a:tr h="434200">
                <a:tc>
                  <a:txBody>
                    <a:bodyPr/>
                    <a:lstStyle/>
                    <a:p>
                      <a:pPr indent="0" lvl="0" marL="0" marR="0" rtl="0" algn="l">
                        <a:spcBef>
                          <a:spcPts val="0"/>
                        </a:spcBef>
                        <a:spcAft>
                          <a:spcPts val="0"/>
                        </a:spcAft>
                        <a:buNone/>
                      </a:pPr>
                      <a:r>
                        <a:rPr lang="en-US" sz="1800"/>
                        <a:t>Race</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Black</a:t>
                      </a:r>
                      <a:endParaRPr/>
                    </a:p>
                  </a:txBody>
                  <a:tcPr marT="45725" marB="45725" marR="91450" marL="91450"/>
                </a:tc>
              </a:tr>
              <a:tr h="434200">
                <a:tc>
                  <a:txBody>
                    <a:bodyPr/>
                    <a:lstStyle/>
                    <a:p>
                      <a:pPr indent="0" lvl="0" marL="0" marR="0" rtl="0" algn="l">
                        <a:spcBef>
                          <a:spcPts val="0"/>
                        </a:spcBef>
                        <a:spcAft>
                          <a:spcPts val="0"/>
                        </a:spcAft>
                        <a:buNone/>
                      </a:pPr>
                      <a:r>
                        <a:rPr lang="en-US" sz="1800"/>
                        <a:t>Gender</a:t>
                      </a:r>
                      <a:endParaRPr/>
                    </a:p>
                  </a:txBody>
                  <a:tcPr marT="45725" marB="45725" marR="91450" marL="91450"/>
                </a:tc>
                <a:tc>
                  <a:txBody>
                    <a:bodyPr/>
                    <a:lstStyle/>
                    <a:p>
                      <a:pPr indent="0" lvl="0" marL="0" marR="0" rtl="0" algn="l">
                        <a:spcBef>
                          <a:spcPts val="0"/>
                        </a:spcBef>
                        <a:spcAft>
                          <a:spcPts val="0"/>
                        </a:spcAft>
                        <a:buNone/>
                      </a:pPr>
                      <a:r>
                        <a:rPr lang="en-US" sz="1800"/>
                        <a:t>Man</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434200">
                <a:tc>
                  <a:txBody>
                    <a:bodyPr/>
                    <a:lstStyle/>
                    <a:p>
                      <a:pPr indent="0" lvl="0" marL="0" marR="0" rtl="0" algn="l">
                        <a:spcBef>
                          <a:spcPts val="0"/>
                        </a:spcBef>
                        <a:spcAft>
                          <a:spcPts val="0"/>
                        </a:spcAft>
                        <a:buNone/>
                      </a:pPr>
                      <a:r>
                        <a:rPr lang="en-US" sz="1800"/>
                        <a:t>Sexual Orientation</a:t>
                      </a:r>
                      <a:endParaRPr/>
                    </a:p>
                  </a:txBody>
                  <a:tcPr marT="45725" marB="45725" marR="91450" marL="91450"/>
                </a:tc>
                <a:tc>
                  <a:txBody>
                    <a:bodyPr/>
                    <a:lstStyle/>
                    <a:p>
                      <a:pPr indent="0" lvl="0" marL="0" marR="0" rtl="0" algn="l">
                        <a:spcBef>
                          <a:spcPts val="0"/>
                        </a:spcBef>
                        <a:spcAft>
                          <a:spcPts val="0"/>
                        </a:spcAft>
                        <a:buNone/>
                      </a:pPr>
                      <a:r>
                        <a:rPr lang="en-US" sz="1800"/>
                        <a:t>Heterosexual</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434200">
                <a:tc>
                  <a:txBody>
                    <a:bodyPr/>
                    <a:lstStyle/>
                    <a:p>
                      <a:pPr indent="0" lvl="0" marL="0" marR="0" rtl="0" algn="l">
                        <a:spcBef>
                          <a:spcPts val="0"/>
                        </a:spcBef>
                        <a:spcAft>
                          <a:spcPts val="0"/>
                        </a:spcAft>
                        <a:buNone/>
                      </a:pPr>
                      <a:r>
                        <a:rPr lang="en-US" sz="1800"/>
                        <a:t>Socioeconomic class</a:t>
                      </a:r>
                      <a:endParaRPr/>
                    </a:p>
                  </a:txBody>
                  <a:tcPr marT="45725" marB="45725" marR="91450" marL="91450"/>
                </a:tc>
                <a:tc>
                  <a:txBody>
                    <a:bodyPr/>
                    <a:lstStyle/>
                    <a:p>
                      <a:pPr indent="0" lvl="0" marL="0" marR="0" rtl="0" algn="l">
                        <a:spcBef>
                          <a:spcPts val="0"/>
                        </a:spcBef>
                        <a:spcAft>
                          <a:spcPts val="0"/>
                        </a:spcAft>
                        <a:buNone/>
                      </a:pPr>
                      <a:r>
                        <a:rPr lang="en-US" sz="1800"/>
                        <a:t>Middle (Education)</a:t>
                      </a:r>
                      <a:endParaRPr/>
                    </a:p>
                  </a:txBody>
                  <a:tcPr marT="45725" marB="45725" marR="91450" marL="91450"/>
                </a:tc>
                <a:tc>
                  <a:txBody>
                    <a:bodyPr/>
                    <a:lstStyle/>
                    <a:p>
                      <a:pPr indent="0" lvl="0" marL="0" marR="0" rtl="0" algn="l">
                        <a:spcBef>
                          <a:spcPts val="0"/>
                        </a:spcBef>
                        <a:spcAft>
                          <a:spcPts val="0"/>
                        </a:spcAft>
                        <a:buNone/>
                      </a:pPr>
                      <a:r>
                        <a:rPr lang="en-US" sz="1800"/>
                        <a:t>Working Class</a:t>
                      </a:r>
                      <a:endParaRPr/>
                    </a:p>
                  </a:txBody>
                  <a:tcPr marT="45725" marB="45725" marR="91450" marL="91450"/>
                </a:tc>
              </a:tr>
              <a:tr h="434200">
                <a:tc>
                  <a:txBody>
                    <a:bodyPr/>
                    <a:lstStyle/>
                    <a:p>
                      <a:pPr indent="0" lvl="0" marL="0" marR="0" rtl="0" algn="l">
                        <a:spcBef>
                          <a:spcPts val="0"/>
                        </a:spcBef>
                        <a:spcAft>
                          <a:spcPts val="0"/>
                        </a:spcAft>
                        <a:buNone/>
                      </a:pPr>
                      <a:r>
                        <a:rPr lang="en-US" sz="1800"/>
                        <a:t>Physical Ability</a:t>
                      </a:r>
                      <a:endParaRPr/>
                    </a:p>
                  </a:txBody>
                  <a:tcPr marT="45725" marB="45725" marR="91450" marL="91450"/>
                </a:tc>
                <a:tc>
                  <a:txBody>
                    <a:bodyPr/>
                    <a:lstStyle/>
                    <a:p>
                      <a:pPr indent="0" lvl="0" marL="0" marR="0" rtl="0" algn="l">
                        <a:spcBef>
                          <a:spcPts val="0"/>
                        </a:spcBef>
                        <a:spcAft>
                          <a:spcPts val="0"/>
                        </a:spcAft>
                        <a:buNone/>
                      </a:pPr>
                      <a:r>
                        <a:rPr lang="en-US" sz="1800"/>
                        <a:t>Able-bodied</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434200">
                <a:tc>
                  <a:txBody>
                    <a:bodyPr/>
                    <a:lstStyle/>
                    <a:p>
                      <a:pPr indent="0" lvl="0" marL="0" marR="0" rtl="0" algn="l">
                        <a:spcBef>
                          <a:spcPts val="0"/>
                        </a:spcBef>
                        <a:spcAft>
                          <a:spcPts val="0"/>
                        </a:spcAft>
                        <a:buNone/>
                      </a:pPr>
                      <a:r>
                        <a:rPr lang="en-US" sz="1800"/>
                        <a:t>Religion</a:t>
                      </a:r>
                      <a:endParaRPr/>
                    </a:p>
                  </a:txBody>
                  <a:tcPr marT="45725" marB="45725" marR="91450" marL="91450"/>
                </a:tc>
                <a:tc>
                  <a:txBody>
                    <a:bodyPr/>
                    <a:lstStyle/>
                    <a:p>
                      <a:pPr indent="0" lvl="0" marL="0" marR="0" rtl="0" algn="l">
                        <a:spcBef>
                          <a:spcPts val="0"/>
                        </a:spcBef>
                        <a:spcAft>
                          <a:spcPts val="0"/>
                        </a:spcAft>
                        <a:buNone/>
                      </a:pPr>
                      <a:r>
                        <a:rPr lang="en-US" sz="1800"/>
                        <a:t>Christian</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434200">
                <a:tc>
                  <a:txBody>
                    <a:bodyPr/>
                    <a:lstStyle/>
                    <a:p>
                      <a:pPr indent="0" lvl="0" marL="0" marR="0" rtl="0" algn="l">
                        <a:spcBef>
                          <a:spcPts val="0"/>
                        </a:spcBef>
                        <a:spcAft>
                          <a:spcPts val="0"/>
                        </a:spcAft>
                        <a:buNone/>
                      </a:pPr>
                      <a:r>
                        <a:rPr lang="en-US" sz="1800"/>
                        <a:t>Cognitive Ability</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rPr lang="en-US" sz="1800"/>
                        <a:t>Learning</a:t>
                      </a:r>
                      <a:endParaRPr/>
                    </a:p>
                  </a:txBody>
                  <a:tcPr marT="45725" marB="45725" marR="91450" marL="91450"/>
                </a:tc>
              </a:tr>
              <a:tr h="434200">
                <a:tc>
                  <a:txBody>
                    <a:bodyPr/>
                    <a:lstStyle/>
                    <a:p>
                      <a:pPr indent="0" lvl="0" marL="0" marR="0" rtl="0" algn="l">
                        <a:spcBef>
                          <a:spcPts val="0"/>
                        </a:spcBef>
                        <a:spcAft>
                          <a:spcPts val="0"/>
                        </a:spcAft>
                        <a:buNone/>
                      </a:pPr>
                      <a:r>
                        <a:rPr lang="en-US" sz="1800"/>
                        <a:t>Size</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r h="434200">
                <a:tc>
                  <a:txBody>
                    <a:bodyPr/>
                    <a:lstStyle/>
                    <a:p>
                      <a:pPr indent="0" lvl="0" marL="0" marR="0" rtl="0" algn="l">
                        <a:spcBef>
                          <a:spcPts val="0"/>
                        </a:spcBef>
                        <a:spcAft>
                          <a:spcPts val="0"/>
                        </a:spcAft>
                        <a:buNone/>
                      </a:pPr>
                      <a:r>
                        <a:rPr lang="en-US" sz="1800"/>
                        <a:t>Other</a:t>
                      </a:r>
                      <a:endParaRPr/>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c>
                  <a:txBody>
                    <a:bodyPr/>
                    <a:lstStyle/>
                    <a:p>
                      <a:pPr indent="0" lvl="0" marL="0" marR="0" rtl="0" algn="l">
                        <a:spcBef>
                          <a:spcPts val="0"/>
                        </a:spcBef>
                        <a:spcAft>
                          <a:spcPts val="0"/>
                        </a:spcAft>
                        <a:buNone/>
                      </a:pPr>
                      <a:r>
                        <a:t/>
                      </a:r>
                      <a:endParaRPr sz="1800"/>
                    </a:p>
                  </a:txBody>
                  <a:tcPr marT="45725" marB="45725" marR="91450" marL="91450"/>
                </a:tc>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9"/>
          <p:cNvSpPr txBox="1"/>
          <p:nvPr>
            <p:ph type="ctrTitle"/>
          </p:nvPr>
        </p:nvSpPr>
        <p:spPr>
          <a:xfrm>
            <a:off x="875816" y="613077"/>
            <a:ext cx="10224305" cy="729586"/>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Open Sans"/>
              <a:buNone/>
            </a:pPr>
            <a:r>
              <a:rPr lang="en-US" sz="4000"/>
              <a:t>My Identity</a:t>
            </a:r>
            <a:endParaRPr sz="4000">
              <a:latin typeface="Open Sans"/>
              <a:ea typeface="Open Sans"/>
              <a:cs typeface="Open Sans"/>
              <a:sym typeface="Open Sans"/>
            </a:endParaRPr>
          </a:p>
        </p:txBody>
      </p:sp>
      <p:sp>
        <p:nvSpPr>
          <p:cNvPr id="116" name="Google Shape;116;p9"/>
          <p:cNvSpPr txBox="1"/>
          <p:nvPr>
            <p:ph idx="12" type="sldNum"/>
          </p:nvPr>
        </p:nvSpPr>
        <p:spPr>
          <a:xfrm>
            <a:off x="8276252" y="6244378"/>
            <a:ext cx="2743200" cy="365125"/>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r>
              <a:rPr lang="en-US" sz="1800">
                <a:solidFill>
                  <a:srgbClr val="7F7F7F"/>
                </a:solidFill>
                <a:latin typeface="Avenir"/>
                <a:ea typeface="Avenir"/>
                <a:cs typeface="Avenir"/>
                <a:sym typeface="Avenir"/>
              </a:rPr>
              <a:t>Dialogue Across Difference</a:t>
            </a:r>
            <a:endParaRPr/>
          </a:p>
        </p:txBody>
      </p:sp>
      <p:sp>
        <p:nvSpPr>
          <p:cNvPr id="117" name="Google Shape;117;p9"/>
          <p:cNvSpPr txBox="1"/>
          <p:nvPr>
            <p:ph idx="10" type="dt"/>
          </p:nvPr>
        </p:nvSpPr>
        <p:spPr>
          <a:xfrm>
            <a:off x="4616368" y="6244378"/>
            <a:ext cx="2743200" cy="365125"/>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r>
              <a:rPr lang="en-US" sz="1800">
                <a:solidFill>
                  <a:srgbClr val="7F7F7F"/>
                </a:solidFill>
                <a:latin typeface="Avenir"/>
                <a:ea typeface="Avenir"/>
                <a:cs typeface="Avenir"/>
                <a:sym typeface="Avenir"/>
              </a:rPr>
              <a:t>8/18/2021</a:t>
            </a:r>
            <a:endParaRPr sz="1800">
              <a:solidFill>
                <a:srgbClr val="7F7F7F"/>
              </a:solidFill>
              <a:latin typeface="Avenir"/>
              <a:ea typeface="Avenir"/>
              <a:cs typeface="Avenir"/>
              <a:sym typeface="Avenir"/>
            </a:endParaRPr>
          </a:p>
        </p:txBody>
      </p:sp>
      <p:graphicFrame>
        <p:nvGraphicFramePr>
          <p:cNvPr id="118" name="Google Shape;118;p9"/>
          <p:cNvGraphicFramePr/>
          <p:nvPr/>
        </p:nvGraphicFramePr>
        <p:xfrm>
          <a:off x="1734312" y="1574800"/>
          <a:ext cx="3000000" cy="3000000"/>
        </p:xfrm>
        <a:graphic>
          <a:graphicData uri="http://schemas.openxmlformats.org/drawingml/2006/table">
            <a:tbl>
              <a:tblPr bandRow="1" firstRow="1">
                <a:noFill/>
                <a:tableStyleId>{661E2E9C-11BE-456D-9DC3-D5EA4534AD84}</a:tableStyleId>
              </a:tblPr>
              <a:tblGrid>
                <a:gridCol w="2907800"/>
                <a:gridCol w="2907800"/>
                <a:gridCol w="2907800"/>
              </a:tblGrid>
              <a:tr h="434350">
                <a:tc>
                  <a:txBody>
                    <a:bodyPr/>
                    <a:lstStyle/>
                    <a:p>
                      <a:pPr indent="0" lvl="0" marL="0" marR="0" rtl="0" algn="l">
                        <a:spcBef>
                          <a:spcPts val="0"/>
                        </a:spcBef>
                        <a:spcAft>
                          <a:spcPts val="0"/>
                        </a:spcAft>
                        <a:buNone/>
                      </a:pPr>
                      <a:r>
                        <a:rPr lang="en-US" sz="2100"/>
                        <a:t>Identity</a:t>
                      </a:r>
                      <a:endParaRPr/>
                    </a:p>
                  </a:txBody>
                  <a:tcPr marT="53550" marB="53550" marR="107100" marL="107100"/>
                </a:tc>
                <a:tc>
                  <a:txBody>
                    <a:bodyPr/>
                    <a:lstStyle/>
                    <a:p>
                      <a:pPr indent="0" lvl="0" marL="0" marR="0" rtl="0" algn="l">
                        <a:spcBef>
                          <a:spcPts val="0"/>
                        </a:spcBef>
                        <a:spcAft>
                          <a:spcPts val="0"/>
                        </a:spcAft>
                        <a:buNone/>
                      </a:pPr>
                      <a:r>
                        <a:rPr lang="en-US" sz="2100"/>
                        <a:t>Agent (Privilege)</a:t>
                      </a:r>
                      <a:endParaRPr/>
                    </a:p>
                  </a:txBody>
                  <a:tcPr marT="53550" marB="53550" marR="107100" marL="107100"/>
                </a:tc>
                <a:tc>
                  <a:txBody>
                    <a:bodyPr/>
                    <a:lstStyle/>
                    <a:p>
                      <a:pPr indent="0" lvl="0" marL="0" marR="0" rtl="0" algn="l">
                        <a:spcBef>
                          <a:spcPts val="0"/>
                        </a:spcBef>
                        <a:spcAft>
                          <a:spcPts val="0"/>
                        </a:spcAft>
                        <a:buNone/>
                      </a:pPr>
                      <a:r>
                        <a:rPr lang="en-US" sz="2100"/>
                        <a:t>Target</a:t>
                      </a:r>
                      <a:endParaRPr/>
                    </a:p>
                  </a:txBody>
                  <a:tcPr marT="53550" marB="53550" marR="107100" marL="107100"/>
                </a:tc>
              </a:tr>
              <a:tr h="434350">
                <a:tc>
                  <a:txBody>
                    <a:bodyPr/>
                    <a:lstStyle/>
                    <a:p>
                      <a:pPr indent="0" lvl="0" marL="0" marR="0" rtl="0" algn="l">
                        <a:spcBef>
                          <a:spcPts val="0"/>
                        </a:spcBef>
                        <a:spcAft>
                          <a:spcPts val="0"/>
                        </a:spcAft>
                        <a:buNone/>
                      </a:pPr>
                      <a:r>
                        <a:rPr lang="en-US" sz="2100"/>
                        <a:t>Race</a:t>
                      </a:r>
                      <a:endParaRPr/>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r>
              <a:tr h="434350">
                <a:tc>
                  <a:txBody>
                    <a:bodyPr/>
                    <a:lstStyle/>
                    <a:p>
                      <a:pPr indent="0" lvl="0" marL="0" marR="0" rtl="0" algn="l">
                        <a:spcBef>
                          <a:spcPts val="0"/>
                        </a:spcBef>
                        <a:spcAft>
                          <a:spcPts val="0"/>
                        </a:spcAft>
                        <a:buNone/>
                      </a:pPr>
                      <a:r>
                        <a:rPr lang="en-US" sz="2100"/>
                        <a:t>Gender</a:t>
                      </a:r>
                      <a:endParaRPr/>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r>
              <a:tr h="434350">
                <a:tc>
                  <a:txBody>
                    <a:bodyPr/>
                    <a:lstStyle/>
                    <a:p>
                      <a:pPr indent="0" lvl="0" marL="0" marR="0" rtl="0" algn="l">
                        <a:spcBef>
                          <a:spcPts val="0"/>
                        </a:spcBef>
                        <a:spcAft>
                          <a:spcPts val="0"/>
                        </a:spcAft>
                        <a:buNone/>
                      </a:pPr>
                      <a:r>
                        <a:rPr lang="en-US" sz="2100"/>
                        <a:t>Sexual Orientation</a:t>
                      </a:r>
                      <a:endParaRPr/>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r>
              <a:tr h="434350">
                <a:tc>
                  <a:txBody>
                    <a:bodyPr/>
                    <a:lstStyle/>
                    <a:p>
                      <a:pPr indent="0" lvl="0" marL="0" marR="0" rtl="0" algn="l">
                        <a:spcBef>
                          <a:spcPts val="0"/>
                        </a:spcBef>
                        <a:spcAft>
                          <a:spcPts val="0"/>
                        </a:spcAft>
                        <a:buNone/>
                      </a:pPr>
                      <a:r>
                        <a:rPr lang="en-US" sz="2100"/>
                        <a:t>Socioeconomic class</a:t>
                      </a:r>
                      <a:endParaRPr/>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r>
              <a:tr h="434350">
                <a:tc>
                  <a:txBody>
                    <a:bodyPr/>
                    <a:lstStyle/>
                    <a:p>
                      <a:pPr indent="0" lvl="0" marL="0" marR="0" rtl="0" algn="l">
                        <a:spcBef>
                          <a:spcPts val="0"/>
                        </a:spcBef>
                        <a:spcAft>
                          <a:spcPts val="0"/>
                        </a:spcAft>
                        <a:buNone/>
                      </a:pPr>
                      <a:r>
                        <a:rPr lang="en-US" sz="2100"/>
                        <a:t>Physical Ability</a:t>
                      </a:r>
                      <a:endParaRPr/>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r>
              <a:tr h="434350">
                <a:tc>
                  <a:txBody>
                    <a:bodyPr/>
                    <a:lstStyle/>
                    <a:p>
                      <a:pPr indent="0" lvl="0" marL="0" marR="0" rtl="0" algn="l">
                        <a:spcBef>
                          <a:spcPts val="0"/>
                        </a:spcBef>
                        <a:spcAft>
                          <a:spcPts val="0"/>
                        </a:spcAft>
                        <a:buNone/>
                      </a:pPr>
                      <a:r>
                        <a:rPr lang="en-US" sz="2100"/>
                        <a:t>Religion</a:t>
                      </a:r>
                      <a:endParaRPr/>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r>
              <a:tr h="434350">
                <a:tc>
                  <a:txBody>
                    <a:bodyPr/>
                    <a:lstStyle/>
                    <a:p>
                      <a:pPr indent="0" lvl="0" marL="0" marR="0" rtl="0" algn="l">
                        <a:spcBef>
                          <a:spcPts val="0"/>
                        </a:spcBef>
                        <a:spcAft>
                          <a:spcPts val="0"/>
                        </a:spcAft>
                        <a:buNone/>
                      </a:pPr>
                      <a:r>
                        <a:rPr lang="en-US" sz="2100"/>
                        <a:t>Cognitive Ability</a:t>
                      </a:r>
                      <a:endParaRPr/>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r>
              <a:tr h="434350">
                <a:tc>
                  <a:txBody>
                    <a:bodyPr/>
                    <a:lstStyle/>
                    <a:p>
                      <a:pPr indent="0" lvl="0" marL="0" marR="0" rtl="0" algn="l">
                        <a:spcBef>
                          <a:spcPts val="0"/>
                        </a:spcBef>
                        <a:spcAft>
                          <a:spcPts val="0"/>
                        </a:spcAft>
                        <a:buNone/>
                      </a:pPr>
                      <a:r>
                        <a:rPr lang="en-US" sz="2100"/>
                        <a:t>Size</a:t>
                      </a:r>
                      <a:endParaRPr/>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r>
              <a:tr h="434350">
                <a:tc>
                  <a:txBody>
                    <a:bodyPr/>
                    <a:lstStyle/>
                    <a:p>
                      <a:pPr indent="0" lvl="0" marL="0" marR="0" rtl="0" algn="l">
                        <a:spcBef>
                          <a:spcPts val="0"/>
                        </a:spcBef>
                        <a:spcAft>
                          <a:spcPts val="0"/>
                        </a:spcAft>
                        <a:buNone/>
                      </a:pPr>
                      <a:r>
                        <a:rPr lang="en-US" sz="2100"/>
                        <a:t>Other</a:t>
                      </a:r>
                      <a:endParaRPr/>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c>
                  <a:txBody>
                    <a:bodyPr/>
                    <a:lstStyle/>
                    <a:p>
                      <a:pPr indent="0" lvl="0" marL="0" marR="0" rtl="0" algn="l">
                        <a:spcBef>
                          <a:spcPts val="0"/>
                        </a:spcBef>
                        <a:spcAft>
                          <a:spcPts val="0"/>
                        </a:spcAft>
                        <a:buNone/>
                      </a:pPr>
                      <a:r>
                        <a:t/>
                      </a:r>
                      <a:endParaRPr sz="2100"/>
                    </a:p>
                  </a:txBody>
                  <a:tcPr marT="53550" marB="53550" marR="107100" marL="107100"/>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MTU">
      <a:dk1>
        <a:srgbClr val="000000"/>
      </a:dk1>
      <a:lt1>
        <a:srgbClr val="FFFFFF"/>
      </a:lt1>
      <a:dk2>
        <a:srgbClr val="000000"/>
      </a:dk2>
      <a:lt2>
        <a:srgbClr val="E7E6E6"/>
      </a:lt2>
      <a:accent1>
        <a:srgbClr val="FFCE00"/>
      </a:accent1>
      <a:accent2>
        <a:srgbClr val="00BFD6"/>
      </a:accent2>
      <a:accent3>
        <a:srgbClr val="EE255C"/>
      </a:accent3>
      <a:accent4>
        <a:srgbClr val="C1CD23"/>
      </a:accent4>
      <a:accent5>
        <a:srgbClr val="8A8C8C"/>
      </a:accent5>
      <a:accent6>
        <a:srgbClr val="A42277"/>
      </a:accent6>
      <a:hlink>
        <a:srgbClr val="00BFD6"/>
      </a:hlink>
      <a:folHlink>
        <a:srgbClr val="FF461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2016-04-13T13:43:46Z</dcterms:created>
  <dc:creator>Microsoft Office User</dc:creator>
</cp:coreProperties>
</file>