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jpg" ContentType="image/jp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234928" y="6239255"/>
            <a:ext cx="336803" cy="4175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3411" y="1108963"/>
            <a:ext cx="10425176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22552" y="2098446"/>
            <a:ext cx="8946895" cy="2339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image" Target="../media/image64.png"/><Relationship Id="rId8" Type="http://schemas.openxmlformats.org/officeDocument/2006/relationships/image" Target="../media/image65.png"/><Relationship Id="rId9" Type="http://schemas.openxmlformats.org/officeDocument/2006/relationships/image" Target="../media/image66.png"/><Relationship Id="rId10" Type="http://schemas.openxmlformats.org/officeDocument/2006/relationships/image" Target="../media/image67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8" Type="http://schemas.openxmlformats.org/officeDocument/2006/relationships/image" Target="../media/image74.png"/><Relationship Id="rId9" Type="http://schemas.openxmlformats.org/officeDocument/2006/relationships/image" Target="../media/image75.png"/><Relationship Id="rId10" Type="http://schemas.openxmlformats.org/officeDocument/2006/relationships/image" Target="../media/image76.png"/><Relationship Id="rId11" Type="http://schemas.openxmlformats.org/officeDocument/2006/relationships/image" Target="../media/image77.png"/><Relationship Id="rId12" Type="http://schemas.openxmlformats.org/officeDocument/2006/relationships/image" Target="../media/image78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9.png"/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6" Type="http://schemas.openxmlformats.org/officeDocument/2006/relationships/image" Target="../media/image83.png"/><Relationship Id="rId7" Type="http://schemas.openxmlformats.org/officeDocument/2006/relationships/image" Target="../media/image84.png"/><Relationship Id="rId8" Type="http://schemas.openxmlformats.org/officeDocument/2006/relationships/image" Target="../media/image85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5" Type="http://schemas.openxmlformats.org/officeDocument/2006/relationships/image" Target="../media/image88.png"/><Relationship Id="rId6" Type="http://schemas.openxmlformats.org/officeDocument/2006/relationships/image" Target="../media/image89.png"/><Relationship Id="rId7" Type="http://schemas.openxmlformats.org/officeDocument/2006/relationships/image" Target="../media/image90.png"/><Relationship Id="rId8" Type="http://schemas.openxmlformats.org/officeDocument/2006/relationships/image" Target="../media/image91.png"/><Relationship Id="rId9" Type="http://schemas.openxmlformats.org/officeDocument/2006/relationships/image" Target="../media/image92.png"/><Relationship Id="rId10" Type="http://schemas.openxmlformats.org/officeDocument/2006/relationships/image" Target="../media/image93.png"/><Relationship Id="rId11" Type="http://schemas.openxmlformats.org/officeDocument/2006/relationships/image" Target="../media/image94.png"/><Relationship Id="rId12" Type="http://schemas.openxmlformats.org/officeDocument/2006/relationships/image" Target="../media/image95.png"/><Relationship Id="rId13" Type="http://schemas.openxmlformats.org/officeDocument/2006/relationships/image" Target="../media/image96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7.png"/><Relationship Id="rId3" Type="http://schemas.openxmlformats.org/officeDocument/2006/relationships/image" Target="../media/image98.png"/><Relationship Id="rId4" Type="http://schemas.openxmlformats.org/officeDocument/2006/relationships/image" Target="../media/image99.png"/><Relationship Id="rId5" Type="http://schemas.openxmlformats.org/officeDocument/2006/relationships/image" Target="../media/image100.png"/><Relationship Id="rId6" Type="http://schemas.openxmlformats.org/officeDocument/2006/relationships/image" Target="../media/image101.png"/><Relationship Id="rId7" Type="http://schemas.openxmlformats.org/officeDocument/2006/relationships/image" Target="../media/image102.png"/><Relationship Id="rId8" Type="http://schemas.openxmlformats.org/officeDocument/2006/relationships/image" Target="../media/image103.png"/><Relationship Id="rId9" Type="http://schemas.openxmlformats.org/officeDocument/2006/relationships/image" Target="../media/image104.png"/><Relationship Id="rId10" Type="http://schemas.openxmlformats.org/officeDocument/2006/relationships/image" Target="../media/image105.png"/><Relationship Id="rId11" Type="http://schemas.openxmlformats.org/officeDocument/2006/relationships/image" Target="../media/image106.png"/><Relationship Id="rId12" Type="http://schemas.openxmlformats.org/officeDocument/2006/relationships/image" Target="../media/image107.png"/><Relationship Id="rId13" Type="http://schemas.openxmlformats.org/officeDocument/2006/relationships/image" Target="../media/image108.png"/><Relationship Id="rId14" Type="http://schemas.openxmlformats.org/officeDocument/2006/relationships/image" Target="../media/image109.png"/><Relationship Id="rId15" Type="http://schemas.openxmlformats.org/officeDocument/2006/relationships/image" Target="../media/image110.png"/><Relationship Id="rId16" Type="http://schemas.openxmlformats.org/officeDocument/2006/relationships/image" Target="../media/image111.png"/><Relationship Id="rId17" Type="http://schemas.openxmlformats.org/officeDocument/2006/relationships/image" Target="../media/image112.png"/><Relationship Id="rId18" Type="http://schemas.openxmlformats.org/officeDocument/2006/relationships/image" Target="../media/image113.png"/><Relationship Id="rId19" Type="http://schemas.openxmlformats.org/officeDocument/2006/relationships/image" Target="../media/image114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5.png"/><Relationship Id="rId3" Type="http://schemas.openxmlformats.org/officeDocument/2006/relationships/image" Target="../media/image116.png"/><Relationship Id="rId4" Type="http://schemas.openxmlformats.org/officeDocument/2006/relationships/image" Target="../media/image73.png"/><Relationship Id="rId5" Type="http://schemas.openxmlformats.org/officeDocument/2006/relationships/image" Target="../media/image117.png"/><Relationship Id="rId6" Type="http://schemas.openxmlformats.org/officeDocument/2006/relationships/image" Target="../media/image118.png"/><Relationship Id="rId7" Type="http://schemas.openxmlformats.org/officeDocument/2006/relationships/image" Target="../media/image119.png"/><Relationship Id="rId8" Type="http://schemas.openxmlformats.org/officeDocument/2006/relationships/image" Target="../media/image120.png"/><Relationship Id="rId9" Type="http://schemas.openxmlformats.org/officeDocument/2006/relationships/image" Target="../media/image121.png"/><Relationship Id="rId10" Type="http://schemas.openxmlformats.org/officeDocument/2006/relationships/image" Target="../media/image122.png"/><Relationship Id="rId11" Type="http://schemas.openxmlformats.org/officeDocument/2006/relationships/image" Target="../media/image123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4.png"/><Relationship Id="rId3" Type="http://schemas.openxmlformats.org/officeDocument/2006/relationships/image" Target="../media/image125.png"/><Relationship Id="rId4" Type="http://schemas.openxmlformats.org/officeDocument/2006/relationships/image" Target="../media/image126.png"/><Relationship Id="rId5" Type="http://schemas.openxmlformats.org/officeDocument/2006/relationships/image" Target="../media/image127.png"/><Relationship Id="rId6" Type="http://schemas.openxmlformats.org/officeDocument/2006/relationships/image" Target="../media/image128.png"/><Relationship Id="rId7" Type="http://schemas.openxmlformats.org/officeDocument/2006/relationships/image" Target="../media/image129.png"/><Relationship Id="rId8" Type="http://schemas.openxmlformats.org/officeDocument/2006/relationships/image" Target="../media/image130.png"/><Relationship Id="rId9" Type="http://schemas.openxmlformats.org/officeDocument/2006/relationships/image" Target="../media/image131.png"/><Relationship Id="rId10" Type="http://schemas.openxmlformats.org/officeDocument/2006/relationships/image" Target="../media/image132.png"/><Relationship Id="rId11" Type="http://schemas.openxmlformats.org/officeDocument/2006/relationships/image" Target="../media/image56.png"/><Relationship Id="rId12" Type="http://schemas.openxmlformats.org/officeDocument/2006/relationships/image" Target="../media/image133.png"/><Relationship Id="rId13" Type="http://schemas.openxmlformats.org/officeDocument/2006/relationships/image" Target="../media/image134.png"/><Relationship Id="rId14" Type="http://schemas.openxmlformats.org/officeDocument/2006/relationships/image" Target="../media/image135.png"/><Relationship Id="rId15" Type="http://schemas.openxmlformats.org/officeDocument/2006/relationships/image" Target="../media/image136.png"/><Relationship Id="rId16" Type="http://schemas.openxmlformats.org/officeDocument/2006/relationships/image" Target="../media/image137.png"/><Relationship Id="rId17" Type="http://schemas.openxmlformats.org/officeDocument/2006/relationships/image" Target="../media/image138.png"/><Relationship Id="rId18" Type="http://schemas.openxmlformats.org/officeDocument/2006/relationships/image" Target="../media/image139.png"/><Relationship Id="rId19" Type="http://schemas.openxmlformats.org/officeDocument/2006/relationships/image" Target="../media/image140.png"/><Relationship Id="rId20" Type="http://schemas.openxmlformats.org/officeDocument/2006/relationships/image" Target="../media/image141.png"/><Relationship Id="rId21" Type="http://schemas.openxmlformats.org/officeDocument/2006/relationships/image" Target="../media/image142.png"/><Relationship Id="rId22" Type="http://schemas.openxmlformats.org/officeDocument/2006/relationships/image" Target="../media/image143.png"/><Relationship Id="rId23" Type="http://schemas.openxmlformats.org/officeDocument/2006/relationships/image" Target="../media/image144.png"/><Relationship Id="rId24" Type="http://schemas.openxmlformats.org/officeDocument/2006/relationships/image" Target="../media/image145.png"/><Relationship Id="rId25" Type="http://schemas.openxmlformats.org/officeDocument/2006/relationships/image" Target="../media/image146.png"/><Relationship Id="rId26" Type="http://schemas.openxmlformats.org/officeDocument/2006/relationships/image" Target="../media/image147.png"/><Relationship Id="rId27" Type="http://schemas.openxmlformats.org/officeDocument/2006/relationships/image" Target="../media/image148.png"/><Relationship Id="rId28" Type="http://schemas.openxmlformats.org/officeDocument/2006/relationships/image" Target="../media/image149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0.png"/><Relationship Id="rId3" Type="http://schemas.openxmlformats.org/officeDocument/2006/relationships/image" Target="../media/image151.png"/><Relationship Id="rId4" Type="http://schemas.openxmlformats.org/officeDocument/2006/relationships/hyperlink" Target="http://www.d.umn.edu/~lcarlson/atteam/lawsuits.html" TargetMode="External"/><Relationship Id="rId5" Type="http://schemas.openxmlformats.org/officeDocument/2006/relationships/image" Target="../media/image152.png"/><Relationship Id="rId6" Type="http://schemas.openxmlformats.org/officeDocument/2006/relationships/image" Target="../media/image153.png"/><Relationship Id="rId7" Type="http://schemas.openxmlformats.org/officeDocument/2006/relationships/image" Target="../media/image154.png"/><Relationship Id="rId8" Type="http://schemas.openxmlformats.org/officeDocument/2006/relationships/image" Target="../media/image155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6.png"/><Relationship Id="rId3" Type="http://schemas.openxmlformats.org/officeDocument/2006/relationships/image" Target="../media/image157.png"/><Relationship Id="rId4" Type="http://schemas.openxmlformats.org/officeDocument/2006/relationships/image" Target="../media/image158.png"/><Relationship Id="rId5" Type="http://schemas.openxmlformats.org/officeDocument/2006/relationships/image" Target="../media/image159.png"/><Relationship Id="rId6" Type="http://schemas.openxmlformats.org/officeDocument/2006/relationships/image" Target="../media/image160.png"/><Relationship Id="rId7" Type="http://schemas.openxmlformats.org/officeDocument/2006/relationships/image" Target="../media/image161.png"/><Relationship Id="rId8" Type="http://schemas.openxmlformats.org/officeDocument/2006/relationships/image" Target="../media/image162.png"/><Relationship Id="rId9" Type="http://schemas.openxmlformats.org/officeDocument/2006/relationships/image" Target="../media/image163.png"/><Relationship Id="rId10" Type="http://schemas.openxmlformats.org/officeDocument/2006/relationships/image" Target="../media/image164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5.png"/><Relationship Id="rId3" Type="http://schemas.openxmlformats.org/officeDocument/2006/relationships/image" Target="../media/image166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7.png"/><Relationship Id="rId3" Type="http://schemas.openxmlformats.org/officeDocument/2006/relationships/hyperlink" Target="https://www.mtu.edu/policy/policies/general/1-15/" TargetMode="External"/><Relationship Id="rId4" Type="http://schemas.openxmlformats.org/officeDocument/2006/relationships/image" Target="../media/image168.png"/><Relationship Id="rId5" Type="http://schemas.openxmlformats.org/officeDocument/2006/relationships/image" Target="../media/image169.png"/><Relationship Id="rId6" Type="http://schemas.openxmlformats.org/officeDocument/2006/relationships/image" Target="../media/image170.png"/><Relationship Id="rId7" Type="http://schemas.openxmlformats.org/officeDocument/2006/relationships/image" Target="../media/image171.png"/><Relationship Id="rId8" Type="http://schemas.openxmlformats.org/officeDocument/2006/relationships/image" Target="../media/image172.png"/><Relationship Id="rId9" Type="http://schemas.openxmlformats.org/officeDocument/2006/relationships/image" Target="../media/image173.png"/><Relationship Id="rId10" Type="http://schemas.openxmlformats.org/officeDocument/2006/relationships/image" Target="../media/image174.png"/><Relationship Id="rId11" Type="http://schemas.openxmlformats.org/officeDocument/2006/relationships/image" Target="../media/image175.png"/><Relationship Id="rId12" Type="http://schemas.openxmlformats.org/officeDocument/2006/relationships/hyperlink" Target="https://www.mtu.edu/accessibility/policies/procedures/web/" TargetMode="External"/><Relationship Id="rId13" Type="http://schemas.openxmlformats.org/officeDocument/2006/relationships/hyperlink" Target="https://www.mtu.edu/accessibility/policies/procedures/documents/" TargetMode="External"/><Relationship Id="rId14" Type="http://schemas.openxmlformats.org/officeDocument/2006/relationships/hyperlink" Target="https://www.mtu.edu/accessibility/policies/procedures/procurement/" TargetMode="Externa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6.png"/><Relationship Id="rId3" Type="http://schemas.openxmlformats.org/officeDocument/2006/relationships/image" Target="../media/image177.png"/><Relationship Id="rId4" Type="http://schemas.openxmlformats.org/officeDocument/2006/relationships/image" Target="../media/image178.png"/><Relationship Id="rId5" Type="http://schemas.openxmlformats.org/officeDocument/2006/relationships/image" Target="../media/image179.png"/><Relationship Id="rId6" Type="http://schemas.openxmlformats.org/officeDocument/2006/relationships/image" Target="../media/image180.png"/><Relationship Id="rId7" Type="http://schemas.openxmlformats.org/officeDocument/2006/relationships/image" Target="../media/image181.png"/><Relationship Id="rId8" Type="http://schemas.openxmlformats.org/officeDocument/2006/relationships/image" Target="../media/image65.png"/><Relationship Id="rId9" Type="http://schemas.openxmlformats.org/officeDocument/2006/relationships/image" Target="../media/image182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3.png"/><Relationship Id="rId3" Type="http://schemas.openxmlformats.org/officeDocument/2006/relationships/image" Target="../media/image184.png"/><Relationship Id="rId4" Type="http://schemas.openxmlformats.org/officeDocument/2006/relationships/image" Target="../media/image185.png"/><Relationship Id="rId5" Type="http://schemas.openxmlformats.org/officeDocument/2006/relationships/image" Target="../media/image186.png"/><Relationship Id="rId6" Type="http://schemas.openxmlformats.org/officeDocument/2006/relationships/image" Target="../media/image187.png"/><Relationship Id="rId7" Type="http://schemas.openxmlformats.org/officeDocument/2006/relationships/image" Target="../media/image188.png"/><Relationship Id="rId8" Type="http://schemas.openxmlformats.org/officeDocument/2006/relationships/image" Target="../media/image189.png"/><Relationship Id="rId9" Type="http://schemas.openxmlformats.org/officeDocument/2006/relationships/hyperlink" Target="https://www.mtu.edu/accessibility/training/linkedin-learning-resources/" TargetMode="External"/><Relationship Id="rId10" Type="http://schemas.openxmlformats.org/officeDocument/2006/relationships/image" Target="../media/image190.png"/><Relationship Id="rId11" Type="http://schemas.openxmlformats.org/officeDocument/2006/relationships/image" Target="../media/image191.png"/><Relationship Id="rId12" Type="http://schemas.openxmlformats.org/officeDocument/2006/relationships/image" Target="../media/image192.png"/><Relationship Id="rId13" Type="http://schemas.openxmlformats.org/officeDocument/2006/relationships/image" Target="../media/image193.png"/><Relationship Id="rId14" Type="http://schemas.openxmlformats.org/officeDocument/2006/relationships/hyperlink" Target="https://www.mtu.edu/accessibility/training/request/" TargetMode="Externa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4.png"/><Relationship Id="rId3" Type="http://schemas.openxmlformats.org/officeDocument/2006/relationships/image" Target="../media/image195.png"/><Relationship Id="rId4" Type="http://schemas.openxmlformats.org/officeDocument/2006/relationships/image" Target="../media/image196.png"/><Relationship Id="rId5" Type="http://schemas.openxmlformats.org/officeDocument/2006/relationships/image" Target="../media/image197.png"/><Relationship Id="rId6" Type="http://schemas.openxmlformats.org/officeDocument/2006/relationships/image" Target="../media/image198.png"/><Relationship Id="rId7" Type="http://schemas.openxmlformats.org/officeDocument/2006/relationships/image" Target="../media/image199.png"/><Relationship Id="rId8" Type="http://schemas.openxmlformats.org/officeDocument/2006/relationships/image" Target="../media/image200.png"/><Relationship Id="rId9" Type="http://schemas.openxmlformats.org/officeDocument/2006/relationships/image" Target="../media/image201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2.png"/><Relationship Id="rId3" Type="http://schemas.openxmlformats.org/officeDocument/2006/relationships/image" Target="../media/image203.png"/><Relationship Id="rId4" Type="http://schemas.openxmlformats.org/officeDocument/2006/relationships/image" Target="../media/image204.png"/><Relationship Id="rId5" Type="http://schemas.openxmlformats.org/officeDocument/2006/relationships/image" Target="../media/image205.png"/><Relationship Id="rId6" Type="http://schemas.openxmlformats.org/officeDocument/2006/relationships/image" Target="../media/image206.png"/><Relationship Id="rId7" Type="http://schemas.openxmlformats.org/officeDocument/2006/relationships/image" Target="../media/image207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8.png"/><Relationship Id="rId3" Type="http://schemas.openxmlformats.org/officeDocument/2006/relationships/image" Target="../media/image209.png"/><Relationship Id="rId4" Type="http://schemas.openxmlformats.org/officeDocument/2006/relationships/image" Target="../media/image210.png"/><Relationship Id="rId5" Type="http://schemas.openxmlformats.org/officeDocument/2006/relationships/image" Target="../media/image211.png"/><Relationship Id="rId6" Type="http://schemas.openxmlformats.org/officeDocument/2006/relationships/image" Target="../media/image212.png"/><Relationship Id="rId7" Type="http://schemas.openxmlformats.org/officeDocument/2006/relationships/image" Target="../media/image213.png"/><Relationship Id="rId8" Type="http://schemas.openxmlformats.org/officeDocument/2006/relationships/image" Target="../media/image214.png"/><Relationship Id="rId9" Type="http://schemas.openxmlformats.org/officeDocument/2006/relationships/image" Target="../media/image215.png"/><Relationship Id="rId10" Type="http://schemas.openxmlformats.org/officeDocument/2006/relationships/image" Target="../media/image73.png"/><Relationship Id="rId11" Type="http://schemas.openxmlformats.org/officeDocument/2006/relationships/image" Target="../media/image216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7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8.jpg"/><Relationship Id="rId3" Type="http://schemas.openxmlformats.org/officeDocument/2006/relationships/image" Target="../media/image219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0.jpg"/><Relationship Id="rId3" Type="http://schemas.openxmlformats.org/officeDocument/2006/relationships/image" Target="../media/image221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2.jpg"/><Relationship Id="rId3" Type="http://schemas.openxmlformats.org/officeDocument/2006/relationships/image" Target="../media/image223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4.jpg"/><Relationship Id="rId3" Type="http://schemas.openxmlformats.org/officeDocument/2006/relationships/image" Target="../media/image225.jpg"/><Relationship Id="rId4" Type="http://schemas.openxmlformats.org/officeDocument/2006/relationships/image" Target="../media/image226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7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7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8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9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0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1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mtu.edu/policy/policies/general/1-15/" TargetMode="External"/><Relationship Id="rId3" Type="http://schemas.openxmlformats.org/officeDocument/2006/relationships/hyperlink" Target="https://www.w3.org/TR/WCAG20/" TargetMode="External"/><Relationship Id="rId4" Type="http://schemas.openxmlformats.org/officeDocument/2006/relationships/hyperlink" Target="https://www.mtu.edu/umc/resources/brand/" TargetMode="External"/><Relationship Id="rId5" Type="http://schemas.openxmlformats.org/officeDocument/2006/relationships/hyperlink" Target="https://www.mtu.edu/umc/services/websites/requirements/" TargetMode="Externa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mtu.edu/accessibility/policies/procedures/web/" TargetMode="Externa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2.png"/><Relationship Id="rId3" Type="http://schemas.openxmlformats.org/officeDocument/2006/relationships/image" Target="../media/image233.png"/><Relationship Id="rId4" Type="http://schemas.openxmlformats.org/officeDocument/2006/relationships/image" Target="../media/image234.png"/><Relationship Id="rId5" Type="http://schemas.openxmlformats.org/officeDocument/2006/relationships/image" Target="../media/image235.png"/><Relationship Id="rId6" Type="http://schemas.openxmlformats.org/officeDocument/2006/relationships/image" Target="../media/image236.png"/><Relationship Id="rId7" Type="http://schemas.openxmlformats.org/officeDocument/2006/relationships/image" Target="../media/image237.png"/><Relationship Id="rId8" Type="http://schemas.openxmlformats.org/officeDocument/2006/relationships/image" Target="../media/image238.png"/><Relationship Id="rId9" Type="http://schemas.openxmlformats.org/officeDocument/2006/relationships/image" Target="../media/image239.png"/><Relationship Id="rId10" Type="http://schemas.openxmlformats.org/officeDocument/2006/relationships/image" Target="../media/image240.png"/><Relationship Id="rId11" Type="http://schemas.openxmlformats.org/officeDocument/2006/relationships/image" Target="../media/image241.png"/><Relationship Id="rId12" Type="http://schemas.openxmlformats.org/officeDocument/2006/relationships/hyperlink" Target="https://www.mtu.edu/accessibility/policies/procedures/procurement/" TargetMode="External"/><Relationship Id="rId13" Type="http://schemas.openxmlformats.org/officeDocument/2006/relationships/image" Target="../media/image242.png"/><Relationship Id="rId14" Type="http://schemas.openxmlformats.org/officeDocument/2006/relationships/image" Target="../media/image243.png"/><Relationship Id="rId15" Type="http://schemas.openxmlformats.org/officeDocument/2006/relationships/image" Target="../media/image244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5.png"/><Relationship Id="rId3" Type="http://schemas.openxmlformats.org/officeDocument/2006/relationships/image" Target="../media/image246.png"/><Relationship Id="rId4" Type="http://schemas.openxmlformats.org/officeDocument/2006/relationships/image" Target="../media/image247.png"/><Relationship Id="rId5" Type="http://schemas.openxmlformats.org/officeDocument/2006/relationships/image" Target="../media/image248.png"/><Relationship Id="rId6" Type="http://schemas.openxmlformats.org/officeDocument/2006/relationships/image" Target="../media/image249.png"/><Relationship Id="rId7" Type="http://schemas.openxmlformats.org/officeDocument/2006/relationships/image" Target="../media/image250.png"/><Relationship Id="rId8" Type="http://schemas.openxmlformats.org/officeDocument/2006/relationships/image" Target="../media/image251.png"/><Relationship Id="rId9" Type="http://schemas.openxmlformats.org/officeDocument/2006/relationships/image" Target="../media/image252.png"/><Relationship Id="rId10" Type="http://schemas.openxmlformats.org/officeDocument/2006/relationships/image" Target="../media/image253.png"/><Relationship Id="rId11" Type="http://schemas.openxmlformats.org/officeDocument/2006/relationships/hyperlink" Target="https://www.mtu.edu/accessibility/policies/procedures/documents/" TargetMode="Externa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4.png"/><Relationship Id="rId3" Type="http://schemas.openxmlformats.org/officeDocument/2006/relationships/image" Target="../media/image255.png"/><Relationship Id="rId4" Type="http://schemas.openxmlformats.org/officeDocument/2006/relationships/image" Target="../media/image256.png"/><Relationship Id="rId5" Type="http://schemas.openxmlformats.org/officeDocument/2006/relationships/image" Target="../media/image257.png"/><Relationship Id="rId6" Type="http://schemas.openxmlformats.org/officeDocument/2006/relationships/image" Target="../media/image258.png"/><Relationship Id="rId7" Type="http://schemas.openxmlformats.org/officeDocument/2006/relationships/image" Target="../media/image259.png"/><Relationship Id="rId8" Type="http://schemas.openxmlformats.org/officeDocument/2006/relationships/image" Target="../media/image260.png"/><Relationship Id="rId9" Type="http://schemas.openxmlformats.org/officeDocument/2006/relationships/image" Target="../media/image261.png"/><Relationship Id="rId10" Type="http://schemas.openxmlformats.org/officeDocument/2006/relationships/image" Target="../media/image262.png"/><Relationship Id="rId11" Type="http://schemas.openxmlformats.org/officeDocument/2006/relationships/image" Target="../media/image263.pn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4.png"/><Relationship Id="rId3" Type="http://schemas.openxmlformats.org/officeDocument/2006/relationships/image" Target="../media/image265.png"/><Relationship Id="rId4" Type="http://schemas.openxmlformats.org/officeDocument/2006/relationships/image" Target="../media/image266.png"/><Relationship Id="rId5" Type="http://schemas.openxmlformats.org/officeDocument/2006/relationships/image" Target="../media/image267.png"/><Relationship Id="rId6" Type="http://schemas.openxmlformats.org/officeDocument/2006/relationships/image" Target="../media/image268.png"/><Relationship Id="rId7" Type="http://schemas.openxmlformats.org/officeDocument/2006/relationships/image" Target="../media/image269.png"/><Relationship Id="rId8" Type="http://schemas.openxmlformats.org/officeDocument/2006/relationships/image" Target="../media/image270.png"/><Relationship Id="rId9" Type="http://schemas.openxmlformats.org/officeDocument/2006/relationships/image" Target="../media/image271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jp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Relationship Id="rId11" Type="http://schemas.openxmlformats.org/officeDocument/2006/relationships/image" Target="../media/image39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Relationship Id="rId3" Type="http://schemas.openxmlformats.org/officeDocument/2006/relationships/image" Target="../media/image40.png"/><Relationship Id="rId4" Type="http://schemas.openxmlformats.org/officeDocument/2006/relationships/image" Target="../media/image41.jp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9.png"/><Relationship Id="rId11" Type="http://schemas.openxmlformats.org/officeDocument/2006/relationships/image" Target="../media/image42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Relationship Id="rId3" Type="http://schemas.openxmlformats.org/officeDocument/2006/relationships/image" Target="../media/image43.png"/><Relationship Id="rId4" Type="http://schemas.openxmlformats.org/officeDocument/2006/relationships/image" Target="../media/image44.jp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9.png"/><Relationship Id="rId11" Type="http://schemas.openxmlformats.org/officeDocument/2006/relationships/image" Target="../media/image45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image" Target="../media/image57.png"/><Relationship Id="rId14" Type="http://schemas.openxmlformats.org/officeDocument/2006/relationships/image" Target="../media/image58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111629" y="1703197"/>
            <a:ext cx="8366759" cy="1767839"/>
            <a:chOff x="2111629" y="1703197"/>
            <a:chExt cx="8366759" cy="1767839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60981" y="1703197"/>
              <a:ext cx="8176006" cy="94487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11629" y="2525852"/>
              <a:ext cx="8366759" cy="945184"/>
            </a:xfrm>
            <a:prstGeom prst="rect">
              <a:avLst/>
            </a:prstGeom>
          </p:spPr>
        </p:pic>
      </p:grpSp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63570" y="3957192"/>
            <a:ext cx="5984621" cy="367284"/>
          </a:xfrm>
          <a:prstGeom prst="rect">
            <a:avLst/>
          </a:prstGeom>
        </p:spPr>
      </p:pic>
      <p:sp>
        <p:nvSpPr>
          <p:cNvPr id="6" name="object 6" descr=""/>
          <p:cNvSpPr/>
          <p:nvPr/>
        </p:nvSpPr>
        <p:spPr>
          <a:xfrm>
            <a:off x="2467355" y="3717035"/>
            <a:ext cx="7103745" cy="0"/>
          </a:xfrm>
          <a:custGeom>
            <a:avLst/>
            <a:gdLst/>
            <a:ahLst/>
            <a:cxnLst/>
            <a:rect l="l" t="t" r="r" b="b"/>
            <a:pathLst>
              <a:path w="7103745" h="0">
                <a:moveTo>
                  <a:pt x="0" y="0"/>
                </a:moveTo>
                <a:lnTo>
                  <a:pt x="710349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51241" y="1999297"/>
            <a:ext cx="9382125" cy="3745229"/>
            <a:chOff x="1551241" y="1999297"/>
            <a:chExt cx="9382125" cy="3745229"/>
          </a:xfrm>
        </p:grpSpPr>
        <p:sp>
          <p:nvSpPr>
            <p:cNvPr id="3" name="object 3" descr=""/>
            <p:cNvSpPr/>
            <p:nvPr/>
          </p:nvSpPr>
          <p:spPr>
            <a:xfrm>
              <a:off x="1556003" y="2004060"/>
              <a:ext cx="9372600" cy="3735704"/>
            </a:xfrm>
            <a:custGeom>
              <a:avLst/>
              <a:gdLst/>
              <a:ahLst/>
              <a:cxnLst/>
              <a:rect l="l" t="t" r="r" b="b"/>
              <a:pathLst>
                <a:path w="9372600" h="3735704">
                  <a:moveTo>
                    <a:pt x="9372600" y="0"/>
                  </a:moveTo>
                  <a:lnTo>
                    <a:pt x="0" y="0"/>
                  </a:lnTo>
                  <a:lnTo>
                    <a:pt x="0" y="3735324"/>
                  </a:lnTo>
                  <a:lnTo>
                    <a:pt x="9372600" y="3735324"/>
                  </a:lnTo>
                  <a:lnTo>
                    <a:pt x="9372600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556003" y="2004060"/>
              <a:ext cx="9372600" cy="3735704"/>
            </a:xfrm>
            <a:custGeom>
              <a:avLst/>
              <a:gdLst/>
              <a:ahLst/>
              <a:cxnLst/>
              <a:rect l="l" t="t" r="r" b="b"/>
              <a:pathLst>
                <a:path w="9372600" h="3735704">
                  <a:moveTo>
                    <a:pt x="0" y="3735324"/>
                  </a:moveTo>
                  <a:lnTo>
                    <a:pt x="9372600" y="3735324"/>
                  </a:lnTo>
                  <a:lnTo>
                    <a:pt x="9372600" y="0"/>
                  </a:lnTo>
                  <a:lnTo>
                    <a:pt x="0" y="0"/>
                  </a:lnTo>
                  <a:lnTo>
                    <a:pt x="0" y="3735324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7697" y="2521331"/>
              <a:ext cx="8911844" cy="42672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7697" y="3118738"/>
              <a:ext cx="7399782" cy="42672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7697" y="3716401"/>
              <a:ext cx="8430768" cy="42671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47697" y="4313808"/>
              <a:ext cx="1994407" cy="42671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63746" y="4313808"/>
              <a:ext cx="6138926" cy="42671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47697" y="4910912"/>
              <a:ext cx="6642608" cy="427024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39430" y="4910912"/>
              <a:ext cx="146303" cy="427024"/>
            </a:xfrm>
            <a:prstGeom prst="rect">
              <a:avLst/>
            </a:prstGeom>
          </p:spPr>
        </p:pic>
      </p:grpSp>
      <p:grpSp>
        <p:nvGrpSpPr>
          <p:cNvPr id="12" name="object 12" descr=""/>
          <p:cNvGrpSpPr/>
          <p:nvPr/>
        </p:nvGrpSpPr>
        <p:grpSpPr>
          <a:xfrm>
            <a:off x="975969" y="430402"/>
            <a:ext cx="8540115" cy="1294130"/>
            <a:chOff x="975969" y="430402"/>
            <a:chExt cx="8540115" cy="1294130"/>
          </a:xfrm>
        </p:grpSpPr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5969" y="430402"/>
              <a:ext cx="8539861" cy="69342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5969" y="1030858"/>
              <a:ext cx="4841113" cy="6934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594613"/>
            <a:ext cx="9191752" cy="69342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808736" y="1820417"/>
            <a:ext cx="149860" cy="30124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800" spc="-5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800" spc="-5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800" spc="-5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800" spc="-5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800" spc="-5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278636" y="1849882"/>
            <a:ext cx="9338945" cy="2987675"/>
            <a:chOff x="1278636" y="1849882"/>
            <a:chExt cx="9338945" cy="2987675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8636" y="1849882"/>
              <a:ext cx="1508760" cy="42672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8636" y="2276297"/>
              <a:ext cx="6002146" cy="42702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8636" y="2703576"/>
              <a:ext cx="3475990" cy="42672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8636" y="3130296"/>
              <a:ext cx="6342761" cy="42672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66711" y="3130296"/>
              <a:ext cx="219455" cy="42672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76439" y="3130296"/>
              <a:ext cx="3041014" cy="42672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78636" y="3556711"/>
              <a:ext cx="2138426" cy="42702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52469" y="3556711"/>
              <a:ext cx="219455" cy="42702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62197" y="3556711"/>
              <a:ext cx="5273802" cy="427024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78636" y="3983989"/>
              <a:ext cx="2741930" cy="426719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78636" y="4410710"/>
              <a:ext cx="655319" cy="4267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7435" y="590753"/>
            <a:ext cx="9628251" cy="693724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1066609" y="1857565"/>
            <a:ext cx="10173970" cy="1579245"/>
            <a:chOff x="1066609" y="1857565"/>
            <a:chExt cx="10173970" cy="1579245"/>
          </a:xfrm>
        </p:grpSpPr>
        <p:sp>
          <p:nvSpPr>
            <p:cNvPr id="4" name="object 4" descr=""/>
            <p:cNvSpPr/>
            <p:nvPr/>
          </p:nvSpPr>
          <p:spPr>
            <a:xfrm>
              <a:off x="1071372" y="1862327"/>
              <a:ext cx="10049510" cy="1569720"/>
            </a:xfrm>
            <a:custGeom>
              <a:avLst/>
              <a:gdLst/>
              <a:ahLst/>
              <a:cxnLst/>
              <a:rect l="l" t="t" r="r" b="b"/>
              <a:pathLst>
                <a:path w="10049510" h="1569720">
                  <a:moveTo>
                    <a:pt x="0" y="1569720"/>
                  </a:moveTo>
                  <a:lnTo>
                    <a:pt x="10049256" y="1569720"/>
                  </a:lnTo>
                  <a:lnTo>
                    <a:pt x="10049256" y="0"/>
                  </a:lnTo>
                  <a:lnTo>
                    <a:pt x="0" y="0"/>
                  </a:lnTo>
                  <a:lnTo>
                    <a:pt x="0" y="156972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5788" y="1906523"/>
              <a:ext cx="10034651" cy="48920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8138" y="2394204"/>
              <a:ext cx="9733533" cy="48920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13230" y="2881579"/>
              <a:ext cx="8935847" cy="489508"/>
            </a:xfrm>
            <a:prstGeom prst="rect">
              <a:avLst/>
            </a:prstGeom>
          </p:spPr>
        </p:pic>
      </p:grpSp>
      <p:grpSp>
        <p:nvGrpSpPr>
          <p:cNvPr id="8" name="object 8" descr=""/>
          <p:cNvGrpSpPr/>
          <p:nvPr/>
        </p:nvGrpSpPr>
        <p:grpSpPr>
          <a:xfrm>
            <a:off x="2828289" y="3943858"/>
            <a:ext cx="6535420" cy="1214120"/>
            <a:chOff x="2828289" y="3943858"/>
            <a:chExt cx="6535420" cy="1214120"/>
          </a:xfrm>
        </p:grpSpPr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34639" y="3950208"/>
              <a:ext cx="6522719" cy="1200912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2834639" y="3950208"/>
              <a:ext cx="6522720" cy="1201420"/>
            </a:xfrm>
            <a:custGeom>
              <a:avLst/>
              <a:gdLst/>
              <a:ahLst/>
              <a:cxnLst/>
              <a:rect l="l" t="t" r="r" b="b"/>
              <a:pathLst>
                <a:path w="6522720" h="1201420">
                  <a:moveTo>
                    <a:pt x="0" y="1200912"/>
                  </a:moveTo>
                  <a:lnTo>
                    <a:pt x="6522719" y="1200912"/>
                  </a:lnTo>
                  <a:lnTo>
                    <a:pt x="6522719" y="0"/>
                  </a:lnTo>
                  <a:lnTo>
                    <a:pt x="0" y="0"/>
                  </a:lnTo>
                  <a:lnTo>
                    <a:pt x="0" y="1200912"/>
                  </a:lnTo>
                  <a:close/>
                </a:path>
              </a:pathLst>
            </a:custGeom>
            <a:ln w="12699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24960" y="3980383"/>
              <a:ext cx="5125973" cy="567232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22393" y="4529328"/>
              <a:ext cx="3534536" cy="5669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7435" y="590753"/>
            <a:ext cx="5532501" cy="693724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367093" y="2066353"/>
            <a:ext cx="11660505" cy="3623310"/>
            <a:chOff x="367093" y="2066353"/>
            <a:chExt cx="11660505" cy="3623310"/>
          </a:xfrm>
        </p:grpSpPr>
        <p:sp>
          <p:nvSpPr>
            <p:cNvPr id="4" name="object 4" descr=""/>
            <p:cNvSpPr/>
            <p:nvPr/>
          </p:nvSpPr>
          <p:spPr>
            <a:xfrm>
              <a:off x="371856" y="2071116"/>
              <a:ext cx="11650980" cy="3613785"/>
            </a:xfrm>
            <a:custGeom>
              <a:avLst/>
              <a:gdLst/>
              <a:ahLst/>
              <a:cxnLst/>
              <a:rect l="l" t="t" r="r" b="b"/>
              <a:pathLst>
                <a:path w="11650980" h="3613785">
                  <a:moveTo>
                    <a:pt x="11650980" y="0"/>
                  </a:moveTo>
                  <a:lnTo>
                    <a:pt x="0" y="0"/>
                  </a:lnTo>
                  <a:lnTo>
                    <a:pt x="0" y="3613404"/>
                  </a:lnTo>
                  <a:lnTo>
                    <a:pt x="11650980" y="3613404"/>
                  </a:lnTo>
                  <a:lnTo>
                    <a:pt x="11650980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71856" y="2071116"/>
              <a:ext cx="11650980" cy="3613785"/>
            </a:xfrm>
            <a:custGeom>
              <a:avLst/>
              <a:gdLst/>
              <a:ahLst/>
              <a:cxnLst/>
              <a:rect l="l" t="t" r="r" b="b"/>
              <a:pathLst>
                <a:path w="11650980" h="3613785">
                  <a:moveTo>
                    <a:pt x="0" y="3613404"/>
                  </a:moveTo>
                  <a:lnTo>
                    <a:pt x="11650980" y="3613404"/>
                  </a:lnTo>
                  <a:lnTo>
                    <a:pt x="11650980" y="0"/>
                  </a:lnTo>
                  <a:lnTo>
                    <a:pt x="0" y="0"/>
                  </a:lnTo>
                  <a:lnTo>
                    <a:pt x="0" y="361340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2991" y="2078990"/>
              <a:ext cx="11512042" cy="38100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2991" y="2421890"/>
              <a:ext cx="11288522" cy="38100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2991" y="2764790"/>
              <a:ext cx="11529060" cy="38100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2991" y="3107385"/>
              <a:ext cx="11421237" cy="38130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2991" y="3450971"/>
              <a:ext cx="11262360" cy="38099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2991" y="3793870"/>
              <a:ext cx="11056874" cy="38100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2991" y="4136770"/>
              <a:ext cx="11330305" cy="38100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2991" y="4479366"/>
              <a:ext cx="11408791" cy="381304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2991" y="4822825"/>
              <a:ext cx="1951608" cy="38100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2991" y="5299862"/>
              <a:ext cx="4628388" cy="306324"/>
            </a:xfrm>
            <a:prstGeom prst="rect">
              <a:avLst/>
            </a:prstGeom>
          </p:spPr>
        </p:pic>
      </p:grpSp>
      <p:pic>
        <p:nvPicPr>
          <p:cNvPr id="16" name="object 16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67435" y="1376121"/>
            <a:ext cx="2745105" cy="43921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7435" y="417830"/>
            <a:ext cx="3979799" cy="69342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54735" y="2313813"/>
            <a:ext cx="114935" cy="2358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310386" y="2329560"/>
            <a:ext cx="9305290" cy="927100"/>
            <a:chOff x="1310386" y="2329560"/>
            <a:chExt cx="9305290" cy="92710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0386" y="2329560"/>
              <a:ext cx="1438402" cy="31546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82239" y="2338704"/>
              <a:ext cx="3561588" cy="30632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24686" y="2675508"/>
              <a:ext cx="155447" cy="30632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02410" y="2675508"/>
              <a:ext cx="8863076" cy="30632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24686" y="2949828"/>
              <a:ext cx="9190990" cy="306324"/>
            </a:xfrm>
            <a:prstGeom prst="rect">
              <a:avLst/>
            </a:prstGeom>
          </p:spPr>
        </p:pic>
      </p:grpSp>
      <p:grpSp>
        <p:nvGrpSpPr>
          <p:cNvPr id="10" name="object 10" descr=""/>
          <p:cNvGrpSpPr/>
          <p:nvPr/>
        </p:nvGrpSpPr>
        <p:grpSpPr>
          <a:xfrm>
            <a:off x="1310386" y="3342716"/>
            <a:ext cx="9579610" cy="927735"/>
            <a:chOff x="1310386" y="3342716"/>
            <a:chExt cx="9579610" cy="927735"/>
          </a:xfrm>
        </p:grpSpPr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10386" y="3342716"/>
              <a:ext cx="3643376" cy="315772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43271" y="3351860"/>
              <a:ext cx="1579245" cy="306628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24686" y="3689349"/>
              <a:ext cx="155447" cy="306324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02410" y="3689349"/>
              <a:ext cx="9387459" cy="306324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24686" y="3963669"/>
              <a:ext cx="3126232" cy="306324"/>
            </a:xfrm>
            <a:prstGeom prst="rect">
              <a:avLst/>
            </a:prstGeom>
          </p:spPr>
        </p:pic>
      </p:grpSp>
      <p:grpSp>
        <p:nvGrpSpPr>
          <p:cNvPr id="16" name="object 16" descr=""/>
          <p:cNvGrpSpPr/>
          <p:nvPr/>
        </p:nvGrpSpPr>
        <p:grpSpPr>
          <a:xfrm>
            <a:off x="1310386" y="4356861"/>
            <a:ext cx="8846820" cy="927100"/>
            <a:chOff x="1310386" y="4356861"/>
            <a:chExt cx="8846820" cy="927100"/>
          </a:xfrm>
        </p:grpSpPr>
        <p:pic>
          <p:nvPicPr>
            <p:cNvPr id="17" name="object 1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10386" y="4356861"/>
              <a:ext cx="1482978" cy="315468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79191" y="4366005"/>
              <a:ext cx="7477886" cy="306324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24686" y="4702505"/>
              <a:ext cx="155447" cy="306628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02410" y="4702505"/>
              <a:ext cx="8500364" cy="306628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24686" y="4977383"/>
              <a:ext cx="1226959" cy="306323"/>
            </a:xfrm>
            <a:prstGeom prst="rect">
              <a:avLst/>
            </a:prstGeom>
          </p:spPr>
        </p:pic>
      </p:grpSp>
      <p:grpSp>
        <p:nvGrpSpPr>
          <p:cNvPr id="22" name="object 22" descr=""/>
          <p:cNvGrpSpPr/>
          <p:nvPr/>
        </p:nvGrpSpPr>
        <p:grpSpPr>
          <a:xfrm>
            <a:off x="967435" y="1213103"/>
            <a:ext cx="9676765" cy="821690"/>
            <a:chOff x="967435" y="1213103"/>
            <a:chExt cx="9676765" cy="821690"/>
          </a:xfrm>
        </p:grpSpPr>
        <p:pic>
          <p:nvPicPr>
            <p:cNvPr id="23" name="object 2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67435" y="1213103"/>
              <a:ext cx="8645271" cy="438912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466198" y="1213103"/>
              <a:ext cx="1177747" cy="438912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67435" y="1595627"/>
              <a:ext cx="1309878" cy="438912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197354" y="1595627"/>
              <a:ext cx="3979291" cy="4389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54735" y="2417825"/>
            <a:ext cx="149860" cy="2159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800" spc="-5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800" spc="-5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800" spc="-5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253947" y="2447289"/>
            <a:ext cx="10626725" cy="2559050"/>
            <a:chOff x="1253947" y="2447289"/>
            <a:chExt cx="10626725" cy="255905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3947" y="2447289"/>
              <a:ext cx="8629650" cy="42672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3947" y="2874009"/>
              <a:ext cx="3063113" cy="42672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71187" y="2874009"/>
              <a:ext cx="219456" cy="42672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80915" y="2874009"/>
              <a:ext cx="448056" cy="42672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9620" y="2874009"/>
              <a:ext cx="219455" cy="42672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89347" y="2874009"/>
              <a:ext cx="1303147" cy="42672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53947" y="3300425"/>
              <a:ext cx="10386822" cy="427024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53947" y="3727703"/>
              <a:ext cx="2842895" cy="42671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53947" y="4154423"/>
              <a:ext cx="10626598" cy="426719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53947" y="4579315"/>
              <a:ext cx="4113911" cy="427024"/>
            </a:xfrm>
            <a:prstGeom prst="rect">
              <a:avLst/>
            </a:prstGeom>
          </p:spPr>
        </p:pic>
      </p:grpSp>
      <p:pic>
        <p:nvPicPr>
          <p:cNvPr id="14" name="object 14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67435" y="590753"/>
            <a:ext cx="5216652" cy="69372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68704" y="1767916"/>
            <a:ext cx="13271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524635" y="1783664"/>
            <a:ext cx="9457055" cy="1110615"/>
            <a:chOff x="1524635" y="1783664"/>
            <a:chExt cx="9457055" cy="111061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635" y="1795856"/>
              <a:ext cx="5451220" cy="36606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4698" y="1783664"/>
              <a:ext cx="438911" cy="37825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7889" y="1795856"/>
              <a:ext cx="3733546" cy="36606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4635" y="2162301"/>
              <a:ext cx="9324467" cy="36576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24635" y="2528061"/>
              <a:ext cx="1286891" cy="36576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82875" y="2528061"/>
              <a:ext cx="1293114" cy="365760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2682494" y="2839719"/>
              <a:ext cx="1149350" cy="15240"/>
            </a:xfrm>
            <a:custGeom>
              <a:avLst/>
              <a:gdLst/>
              <a:ahLst/>
              <a:cxnLst/>
              <a:rect l="l" t="t" r="r" b="b"/>
              <a:pathLst>
                <a:path w="1149350" h="15239">
                  <a:moveTo>
                    <a:pt x="1149095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1149095" y="15239"/>
                  </a:lnTo>
                  <a:lnTo>
                    <a:pt x="11490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31970" y="2528061"/>
              <a:ext cx="174345" cy="365760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1168704" y="3231337"/>
            <a:ext cx="132715" cy="2708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1524635" y="3259277"/>
            <a:ext cx="9373870" cy="975994"/>
            <a:chOff x="1524635" y="3259277"/>
            <a:chExt cx="9373870" cy="975994"/>
          </a:xfrm>
        </p:grpSpPr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24635" y="3259277"/>
              <a:ext cx="929030" cy="366064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61311" y="3259277"/>
              <a:ext cx="6795515" cy="366064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023603" y="3259277"/>
              <a:ext cx="185927" cy="366064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116567" y="3259277"/>
              <a:ext cx="1684020" cy="366064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24635" y="3625595"/>
              <a:ext cx="7566659" cy="36576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974836" y="3672839"/>
              <a:ext cx="143255" cy="306324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111995" y="3721607"/>
              <a:ext cx="1786508" cy="243839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24635" y="3991355"/>
              <a:ext cx="1783333" cy="243839"/>
            </a:xfrm>
            <a:prstGeom prst="rect">
              <a:avLst/>
            </a:prstGeom>
          </p:spPr>
        </p:pic>
      </p:grpSp>
      <p:grpSp>
        <p:nvGrpSpPr>
          <p:cNvPr id="22" name="object 22" descr=""/>
          <p:cNvGrpSpPr/>
          <p:nvPr/>
        </p:nvGrpSpPr>
        <p:grpSpPr>
          <a:xfrm>
            <a:off x="1524635" y="4478731"/>
            <a:ext cx="9096375" cy="732155"/>
            <a:chOff x="1524635" y="4478731"/>
            <a:chExt cx="9096375" cy="732155"/>
          </a:xfrm>
        </p:grpSpPr>
        <p:pic>
          <p:nvPicPr>
            <p:cNvPr id="23" name="object 23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24635" y="4478731"/>
              <a:ext cx="929030" cy="366064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361311" y="4478731"/>
              <a:ext cx="3751453" cy="366064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058788" y="4478731"/>
              <a:ext cx="4562220" cy="366064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524635" y="4845050"/>
              <a:ext cx="1318387" cy="365760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733167" y="4941062"/>
              <a:ext cx="1072337" cy="243839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716147" y="4845050"/>
              <a:ext cx="124967" cy="365760"/>
            </a:xfrm>
            <a:prstGeom prst="rect">
              <a:avLst/>
            </a:prstGeom>
          </p:spPr>
        </p:pic>
      </p:grpSp>
      <p:grpSp>
        <p:nvGrpSpPr>
          <p:cNvPr id="29" name="object 29" descr=""/>
          <p:cNvGrpSpPr/>
          <p:nvPr/>
        </p:nvGrpSpPr>
        <p:grpSpPr>
          <a:xfrm>
            <a:off x="1524635" y="5576620"/>
            <a:ext cx="9486265" cy="1036955"/>
            <a:chOff x="1524635" y="5576620"/>
            <a:chExt cx="9486265" cy="1036955"/>
          </a:xfrm>
        </p:grpSpPr>
        <p:pic>
          <p:nvPicPr>
            <p:cNvPr id="30" name="object 30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24635" y="5576620"/>
              <a:ext cx="9486011" cy="365759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524635" y="5942076"/>
              <a:ext cx="9154287" cy="366064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524635" y="6355689"/>
              <a:ext cx="3184270" cy="243840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629277" y="6306921"/>
              <a:ext cx="106679" cy="306323"/>
            </a:xfrm>
            <a:prstGeom prst="rect">
              <a:avLst/>
            </a:prstGeom>
          </p:spPr>
        </p:pic>
      </p:grpSp>
      <p:pic>
        <p:nvPicPr>
          <p:cNvPr id="34" name="object 34" descr="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967435" y="414781"/>
            <a:ext cx="3001899" cy="693420"/>
          </a:xfrm>
          <a:prstGeom prst="rect">
            <a:avLst/>
          </a:prstGeom>
        </p:spPr>
      </p:pic>
      <p:pic>
        <p:nvPicPr>
          <p:cNvPr id="35" name="object 35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967435" y="1172286"/>
            <a:ext cx="1902333" cy="43921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52254" y="2119873"/>
            <a:ext cx="4737100" cy="2668905"/>
            <a:chOff x="652254" y="2119873"/>
            <a:chExt cx="4737100" cy="26689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2254" y="2119873"/>
              <a:ext cx="4736627" cy="266853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683514" y="2141982"/>
              <a:ext cx="4624070" cy="2565400"/>
            </a:xfrm>
            <a:custGeom>
              <a:avLst/>
              <a:gdLst/>
              <a:ahLst/>
              <a:cxnLst/>
              <a:rect l="l" t="t" r="r" b="b"/>
              <a:pathLst>
                <a:path w="4624070" h="2565400">
                  <a:moveTo>
                    <a:pt x="4196334" y="0"/>
                  </a:moveTo>
                  <a:lnTo>
                    <a:pt x="427494" y="0"/>
                  </a:lnTo>
                  <a:lnTo>
                    <a:pt x="380913" y="2508"/>
                  </a:lnTo>
                  <a:lnTo>
                    <a:pt x="335784" y="9859"/>
                  </a:lnTo>
                  <a:lnTo>
                    <a:pt x="292370" y="21793"/>
                  </a:lnTo>
                  <a:lnTo>
                    <a:pt x="250931" y="38048"/>
                  </a:lnTo>
                  <a:lnTo>
                    <a:pt x="211726" y="58363"/>
                  </a:lnTo>
                  <a:lnTo>
                    <a:pt x="175018" y="82478"/>
                  </a:lnTo>
                  <a:lnTo>
                    <a:pt x="141067" y="110133"/>
                  </a:lnTo>
                  <a:lnTo>
                    <a:pt x="110134" y="141065"/>
                  </a:lnTo>
                  <a:lnTo>
                    <a:pt x="82479" y="175016"/>
                  </a:lnTo>
                  <a:lnTo>
                    <a:pt x="58364" y="211723"/>
                  </a:lnTo>
                  <a:lnTo>
                    <a:pt x="38048" y="250926"/>
                  </a:lnTo>
                  <a:lnTo>
                    <a:pt x="21793" y="292364"/>
                  </a:lnTo>
                  <a:lnTo>
                    <a:pt x="9859" y="335776"/>
                  </a:lnTo>
                  <a:lnTo>
                    <a:pt x="2508" y="380902"/>
                  </a:lnTo>
                  <a:lnTo>
                    <a:pt x="0" y="427481"/>
                  </a:lnTo>
                  <a:lnTo>
                    <a:pt x="0" y="2137410"/>
                  </a:lnTo>
                  <a:lnTo>
                    <a:pt x="2508" y="2183989"/>
                  </a:lnTo>
                  <a:lnTo>
                    <a:pt x="9859" y="2229115"/>
                  </a:lnTo>
                  <a:lnTo>
                    <a:pt x="21793" y="2272527"/>
                  </a:lnTo>
                  <a:lnTo>
                    <a:pt x="38048" y="2313965"/>
                  </a:lnTo>
                  <a:lnTo>
                    <a:pt x="58364" y="2353168"/>
                  </a:lnTo>
                  <a:lnTo>
                    <a:pt x="82479" y="2389875"/>
                  </a:lnTo>
                  <a:lnTo>
                    <a:pt x="110134" y="2423826"/>
                  </a:lnTo>
                  <a:lnTo>
                    <a:pt x="141067" y="2454758"/>
                  </a:lnTo>
                  <a:lnTo>
                    <a:pt x="175018" y="2482413"/>
                  </a:lnTo>
                  <a:lnTo>
                    <a:pt x="211726" y="2506528"/>
                  </a:lnTo>
                  <a:lnTo>
                    <a:pt x="250931" y="2526843"/>
                  </a:lnTo>
                  <a:lnTo>
                    <a:pt x="292370" y="2543098"/>
                  </a:lnTo>
                  <a:lnTo>
                    <a:pt x="335784" y="2555032"/>
                  </a:lnTo>
                  <a:lnTo>
                    <a:pt x="380913" y="2562383"/>
                  </a:lnTo>
                  <a:lnTo>
                    <a:pt x="427494" y="2564891"/>
                  </a:lnTo>
                  <a:lnTo>
                    <a:pt x="4196334" y="2564891"/>
                  </a:lnTo>
                  <a:lnTo>
                    <a:pt x="4242913" y="2562383"/>
                  </a:lnTo>
                  <a:lnTo>
                    <a:pt x="4288039" y="2555032"/>
                  </a:lnTo>
                  <a:lnTo>
                    <a:pt x="4331451" y="2543098"/>
                  </a:lnTo>
                  <a:lnTo>
                    <a:pt x="4372889" y="2526843"/>
                  </a:lnTo>
                  <a:lnTo>
                    <a:pt x="4412092" y="2506528"/>
                  </a:lnTo>
                  <a:lnTo>
                    <a:pt x="4448799" y="2482413"/>
                  </a:lnTo>
                  <a:lnTo>
                    <a:pt x="4482750" y="2454758"/>
                  </a:lnTo>
                  <a:lnTo>
                    <a:pt x="4513682" y="2423826"/>
                  </a:lnTo>
                  <a:lnTo>
                    <a:pt x="4541337" y="2389875"/>
                  </a:lnTo>
                  <a:lnTo>
                    <a:pt x="4565452" y="2353168"/>
                  </a:lnTo>
                  <a:lnTo>
                    <a:pt x="4585767" y="2313965"/>
                  </a:lnTo>
                  <a:lnTo>
                    <a:pt x="4602022" y="2272527"/>
                  </a:lnTo>
                  <a:lnTo>
                    <a:pt x="4613956" y="2229115"/>
                  </a:lnTo>
                  <a:lnTo>
                    <a:pt x="4621307" y="2183989"/>
                  </a:lnTo>
                  <a:lnTo>
                    <a:pt x="4623816" y="2137410"/>
                  </a:lnTo>
                  <a:lnTo>
                    <a:pt x="4623816" y="427481"/>
                  </a:lnTo>
                  <a:lnTo>
                    <a:pt x="4621307" y="380902"/>
                  </a:lnTo>
                  <a:lnTo>
                    <a:pt x="4613956" y="335776"/>
                  </a:lnTo>
                  <a:lnTo>
                    <a:pt x="4602022" y="292364"/>
                  </a:lnTo>
                  <a:lnTo>
                    <a:pt x="4585767" y="250926"/>
                  </a:lnTo>
                  <a:lnTo>
                    <a:pt x="4565452" y="211723"/>
                  </a:lnTo>
                  <a:lnTo>
                    <a:pt x="4541337" y="175016"/>
                  </a:lnTo>
                  <a:lnTo>
                    <a:pt x="4513682" y="141065"/>
                  </a:lnTo>
                  <a:lnTo>
                    <a:pt x="4482750" y="110133"/>
                  </a:lnTo>
                  <a:lnTo>
                    <a:pt x="4448799" y="82478"/>
                  </a:lnTo>
                  <a:lnTo>
                    <a:pt x="4412092" y="58363"/>
                  </a:lnTo>
                  <a:lnTo>
                    <a:pt x="4372889" y="38048"/>
                  </a:lnTo>
                  <a:lnTo>
                    <a:pt x="4331451" y="21793"/>
                  </a:lnTo>
                  <a:lnTo>
                    <a:pt x="4288039" y="9859"/>
                  </a:lnTo>
                  <a:lnTo>
                    <a:pt x="4242913" y="2508"/>
                  </a:lnTo>
                  <a:lnTo>
                    <a:pt x="419633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683514" y="2141982"/>
              <a:ext cx="4624070" cy="2565400"/>
            </a:xfrm>
            <a:custGeom>
              <a:avLst/>
              <a:gdLst/>
              <a:ahLst/>
              <a:cxnLst/>
              <a:rect l="l" t="t" r="r" b="b"/>
              <a:pathLst>
                <a:path w="4624070" h="2565400">
                  <a:moveTo>
                    <a:pt x="0" y="427481"/>
                  </a:moveTo>
                  <a:lnTo>
                    <a:pt x="2508" y="380902"/>
                  </a:lnTo>
                  <a:lnTo>
                    <a:pt x="9859" y="335776"/>
                  </a:lnTo>
                  <a:lnTo>
                    <a:pt x="21793" y="292364"/>
                  </a:lnTo>
                  <a:lnTo>
                    <a:pt x="38048" y="250926"/>
                  </a:lnTo>
                  <a:lnTo>
                    <a:pt x="58364" y="211723"/>
                  </a:lnTo>
                  <a:lnTo>
                    <a:pt x="82479" y="175016"/>
                  </a:lnTo>
                  <a:lnTo>
                    <a:pt x="110134" y="141065"/>
                  </a:lnTo>
                  <a:lnTo>
                    <a:pt x="141067" y="110133"/>
                  </a:lnTo>
                  <a:lnTo>
                    <a:pt x="175018" y="82478"/>
                  </a:lnTo>
                  <a:lnTo>
                    <a:pt x="211726" y="58363"/>
                  </a:lnTo>
                  <a:lnTo>
                    <a:pt x="250931" y="38048"/>
                  </a:lnTo>
                  <a:lnTo>
                    <a:pt x="292370" y="21793"/>
                  </a:lnTo>
                  <a:lnTo>
                    <a:pt x="335784" y="9859"/>
                  </a:lnTo>
                  <a:lnTo>
                    <a:pt x="380913" y="2508"/>
                  </a:lnTo>
                  <a:lnTo>
                    <a:pt x="427494" y="0"/>
                  </a:lnTo>
                  <a:lnTo>
                    <a:pt x="4196334" y="0"/>
                  </a:lnTo>
                  <a:lnTo>
                    <a:pt x="4242913" y="2508"/>
                  </a:lnTo>
                  <a:lnTo>
                    <a:pt x="4288039" y="9859"/>
                  </a:lnTo>
                  <a:lnTo>
                    <a:pt x="4331451" y="21793"/>
                  </a:lnTo>
                  <a:lnTo>
                    <a:pt x="4372889" y="38048"/>
                  </a:lnTo>
                  <a:lnTo>
                    <a:pt x="4412092" y="58363"/>
                  </a:lnTo>
                  <a:lnTo>
                    <a:pt x="4448799" y="82478"/>
                  </a:lnTo>
                  <a:lnTo>
                    <a:pt x="4482750" y="110133"/>
                  </a:lnTo>
                  <a:lnTo>
                    <a:pt x="4513682" y="141065"/>
                  </a:lnTo>
                  <a:lnTo>
                    <a:pt x="4541337" y="175016"/>
                  </a:lnTo>
                  <a:lnTo>
                    <a:pt x="4565452" y="211723"/>
                  </a:lnTo>
                  <a:lnTo>
                    <a:pt x="4585767" y="250926"/>
                  </a:lnTo>
                  <a:lnTo>
                    <a:pt x="4602022" y="292364"/>
                  </a:lnTo>
                  <a:lnTo>
                    <a:pt x="4613956" y="335776"/>
                  </a:lnTo>
                  <a:lnTo>
                    <a:pt x="4621307" y="380902"/>
                  </a:lnTo>
                  <a:lnTo>
                    <a:pt x="4623816" y="427481"/>
                  </a:lnTo>
                  <a:lnTo>
                    <a:pt x="4623816" y="2137410"/>
                  </a:lnTo>
                  <a:lnTo>
                    <a:pt x="4621307" y="2183989"/>
                  </a:lnTo>
                  <a:lnTo>
                    <a:pt x="4613956" y="2229115"/>
                  </a:lnTo>
                  <a:lnTo>
                    <a:pt x="4602022" y="2272527"/>
                  </a:lnTo>
                  <a:lnTo>
                    <a:pt x="4585767" y="2313965"/>
                  </a:lnTo>
                  <a:lnTo>
                    <a:pt x="4565452" y="2353168"/>
                  </a:lnTo>
                  <a:lnTo>
                    <a:pt x="4541337" y="2389875"/>
                  </a:lnTo>
                  <a:lnTo>
                    <a:pt x="4513682" y="2423826"/>
                  </a:lnTo>
                  <a:lnTo>
                    <a:pt x="4482750" y="2454758"/>
                  </a:lnTo>
                  <a:lnTo>
                    <a:pt x="4448799" y="2482413"/>
                  </a:lnTo>
                  <a:lnTo>
                    <a:pt x="4412092" y="2506528"/>
                  </a:lnTo>
                  <a:lnTo>
                    <a:pt x="4372889" y="2526843"/>
                  </a:lnTo>
                  <a:lnTo>
                    <a:pt x="4331451" y="2543098"/>
                  </a:lnTo>
                  <a:lnTo>
                    <a:pt x="4288039" y="2555032"/>
                  </a:lnTo>
                  <a:lnTo>
                    <a:pt x="4242913" y="2562383"/>
                  </a:lnTo>
                  <a:lnTo>
                    <a:pt x="4196334" y="2564891"/>
                  </a:lnTo>
                  <a:lnTo>
                    <a:pt x="427494" y="2564891"/>
                  </a:lnTo>
                  <a:lnTo>
                    <a:pt x="380913" y="2562383"/>
                  </a:lnTo>
                  <a:lnTo>
                    <a:pt x="335784" y="2555032"/>
                  </a:lnTo>
                  <a:lnTo>
                    <a:pt x="292370" y="2543098"/>
                  </a:lnTo>
                  <a:lnTo>
                    <a:pt x="250931" y="2526843"/>
                  </a:lnTo>
                  <a:lnTo>
                    <a:pt x="211726" y="2506528"/>
                  </a:lnTo>
                  <a:lnTo>
                    <a:pt x="175018" y="2482413"/>
                  </a:lnTo>
                  <a:lnTo>
                    <a:pt x="141067" y="2454758"/>
                  </a:lnTo>
                  <a:lnTo>
                    <a:pt x="110134" y="2423826"/>
                  </a:lnTo>
                  <a:lnTo>
                    <a:pt x="82479" y="2389875"/>
                  </a:lnTo>
                  <a:lnTo>
                    <a:pt x="58364" y="2353168"/>
                  </a:lnTo>
                  <a:lnTo>
                    <a:pt x="38048" y="2313965"/>
                  </a:lnTo>
                  <a:lnTo>
                    <a:pt x="21793" y="2272527"/>
                  </a:lnTo>
                  <a:lnTo>
                    <a:pt x="9859" y="2229115"/>
                  </a:lnTo>
                  <a:lnTo>
                    <a:pt x="2508" y="2183989"/>
                  </a:lnTo>
                  <a:lnTo>
                    <a:pt x="0" y="2137410"/>
                  </a:lnTo>
                  <a:lnTo>
                    <a:pt x="0" y="42748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7435" y="417830"/>
            <a:ext cx="4904740" cy="693420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338696" y="6470091"/>
            <a:ext cx="407416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4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4"/>
              </a:rPr>
              <a:t>http://www.d.umn.edu/~lcarlson/atteam/lawsuits.html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1137513" y="2928873"/>
            <a:ext cx="3898900" cy="852169"/>
            <a:chOff x="1137513" y="2928873"/>
            <a:chExt cx="3898900" cy="852169"/>
          </a:xfrm>
        </p:grpSpPr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37513" y="2928873"/>
              <a:ext cx="3898646" cy="40843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21484" y="3372053"/>
              <a:ext cx="2663316" cy="408736"/>
            </a:xfrm>
            <a:prstGeom prst="rect">
              <a:avLst/>
            </a:prstGeom>
          </p:spPr>
        </p:pic>
      </p:grpSp>
      <p:grpSp>
        <p:nvGrpSpPr>
          <p:cNvPr id="11" name="object 11" descr=""/>
          <p:cNvGrpSpPr/>
          <p:nvPr/>
        </p:nvGrpSpPr>
        <p:grpSpPr>
          <a:xfrm>
            <a:off x="6220957" y="198091"/>
            <a:ext cx="5529580" cy="5925820"/>
            <a:chOff x="6220957" y="198091"/>
            <a:chExt cx="5529580" cy="5925820"/>
          </a:xfrm>
        </p:grpSpPr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20957" y="198091"/>
              <a:ext cx="5529092" cy="5925368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28587" y="205739"/>
              <a:ext cx="5463540" cy="58597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6661" y="345389"/>
            <a:ext cx="11775338" cy="69372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7698" y="1686509"/>
            <a:ext cx="1207350" cy="378256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1647698" y="2563114"/>
            <a:ext cx="9063990" cy="2560955"/>
            <a:chOff x="1647698" y="2563114"/>
            <a:chExt cx="9063990" cy="2560955"/>
          </a:xfrm>
        </p:grpSpPr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7698" y="2563114"/>
              <a:ext cx="8671052" cy="36576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47698" y="2928874"/>
              <a:ext cx="8920353" cy="36576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47698" y="3294329"/>
              <a:ext cx="8551418" cy="36606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47698" y="3660648"/>
              <a:ext cx="9063482" cy="36576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47698" y="4026408"/>
              <a:ext cx="8441563" cy="36576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47698" y="4391863"/>
              <a:ext cx="8045704" cy="366064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47698" y="4758182"/>
              <a:ext cx="2475611" cy="3657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6661" y="345389"/>
            <a:ext cx="5355590" cy="6937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19271" y="1097330"/>
            <a:ext cx="7309104" cy="52653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7435" y="590753"/>
            <a:ext cx="2272665" cy="6937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745742" y="1638897"/>
            <a:ext cx="149860" cy="3091815"/>
          </a:xfrm>
          <a:prstGeom prst="rect">
            <a:avLst/>
          </a:prstGeom>
        </p:spPr>
        <p:txBody>
          <a:bodyPr wrap="square" lIns="0" tIns="971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2800" spc="-5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dirty="0" sz="2800" spc="-5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dirty="0" sz="2800" spc="-5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dirty="0" sz="2800" spc="-5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dirty="0" sz="2800" spc="-5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dirty="0" sz="2800" spc="-5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01342" y="1753184"/>
            <a:ext cx="4164329" cy="42702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01342" y="2264410"/>
            <a:ext cx="6877304" cy="42672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01342" y="2774950"/>
            <a:ext cx="3407409" cy="42672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01342" y="3286709"/>
            <a:ext cx="6739763" cy="42702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01342" y="3797808"/>
            <a:ext cx="3051556" cy="426719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01342" y="4308043"/>
            <a:ext cx="4937633" cy="42702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830958" y="1138758"/>
            <a:ext cx="8975725" cy="2332355"/>
            <a:chOff x="1830958" y="1138758"/>
            <a:chExt cx="8975725" cy="23323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31212" y="1138758"/>
              <a:ext cx="1652015" cy="850696"/>
            </a:xfrm>
            <a:prstGeom prst="rect">
              <a:avLst/>
            </a:prstGeom>
          </p:spPr>
        </p:pic>
        <p:sp>
          <p:nvSpPr>
            <p:cNvPr id="4" name="object 4" descr="">
              <a:hlinkClick r:id="rId3"/>
            </p:cNvPr>
            <p:cNvSpPr/>
            <p:nvPr/>
          </p:nvSpPr>
          <p:spPr>
            <a:xfrm>
              <a:off x="1830958" y="1868677"/>
              <a:ext cx="1321435" cy="33655"/>
            </a:xfrm>
            <a:custGeom>
              <a:avLst/>
              <a:gdLst/>
              <a:ahLst/>
              <a:cxnLst/>
              <a:rect l="l" t="t" r="r" b="b"/>
              <a:pathLst>
                <a:path w="1321435" h="33655">
                  <a:moveTo>
                    <a:pt x="1321308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1321308" y="33527"/>
                  </a:lnTo>
                  <a:lnTo>
                    <a:pt x="1321308" y="0"/>
                  </a:lnTo>
                  <a:close/>
                </a:path>
              </a:pathLst>
            </a:custGeom>
            <a:solidFill>
              <a:srgbClr val="0462C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52901" y="1138758"/>
              <a:ext cx="441960" cy="85069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73881" y="1138758"/>
              <a:ext cx="7432294" cy="85069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00120" y="1879980"/>
              <a:ext cx="6681724" cy="85039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12922" y="2620340"/>
              <a:ext cx="5895339" cy="850696"/>
            </a:xfrm>
            <a:prstGeom prst="rect">
              <a:avLst/>
            </a:prstGeom>
          </p:spPr>
        </p:pic>
      </p:grpSp>
      <p:pic>
        <p:nvPicPr>
          <p:cNvPr id="9" name="object 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89429" y="3812489"/>
            <a:ext cx="8961247" cy="36606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58594" y="4268723"/>
            <a:ext cx="3804284" cy="365760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958594" y="4725923"/>
            <a:ext cx="4577714" cy="365760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58594" y="5181295"/>
            <a:ext cx="3776472" cy="366064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1602994" y="4149344"/>
            <a:ext cx="4883785" cy="13957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4100829" algn="l"/>
              </a:tabLst>
            </a:pPr>
            <a:r>
              <a:rPr dirty="0" u="sng" sz="2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12"/>
              </a:rPr>
              <a:t>		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31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4870450" algn="l"/>
              </a:tabLst>
            </a:pPr>
            <a:r>
              <a:rPr dirty="0" u="sng" sz="2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13"/>
              </a:rPr>
              <a:t>		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31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4064635" algn="l"/>
              </a:tabLst>
            </a:pPr>
            <a:r>
              <a:rPr dirty="0" u="sng" sz="2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14"/>
              </a:rPr>
              <a:t>		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7435" y="670890"/>
            <a:ext cx="7854315" cy="629716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667255" y="1749551"/>
            <a:ext cx="8646160" cy="35052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90805">
              <a:lnSpc>
                <a:spcPts val="3254"/>
              </a:lnSpc>
            </a:pPr>
            <a:r>
              <a:rPr dirty="0" sz="2800" spc="-5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2101342" y="1753184"/>
            <a:ext cx="7983855" cy="811530"/>
            <a:chOff x="2101342" y="1753184"/>
            <a:chExt cx="7983855" cy="81153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01342" y="1753184"/>
              <a:ext cx="7983728" cy="42702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01342" y="2137918"/>
              <a:ext cx="2414397" cy="42672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64736" y="2137918"/>
              <a:ext cx="1468501" cy="426720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4364227" y="2502916"/>
              <a:ext cx="2567940" cy="18415"/>
            </a:xfrm>
            <a:custGeom>
              <a:avLst/>
              <a:gdLst/>
              <a:ahLst/>
              <a:cxnLst/>
              <a:rect l="l" t="t" r="r" b="b"/>
              <a:pathLst>
                <a:path w="2567940" h="18414">
                  <a:moveTo>
                    <a:pt x="2567940" y="0"/>
                  </a:moveTo>
                  <a:lnTo>
                    <a:pt x="0" y="0"/>
                  </a:lnTo>
                  <a:lnTo>
                    <a:pt x="0" y="18287"/>
                  </a:lnTo>
                  <a:lnTo>
                    <a:pt x="2567940" y="18287"/>
                  </a:lnTo>
                  <a:lnTo>
                    <a:pt x="25679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86298" y="2137918"/>
              <a:ext cx="1424686" cy="42672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32930" y="2137918"/>
              <a:ext cx="1050099" cy="42672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08087" y="2137918"/>
              <a:ext cx="146303" cy="426720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880180" y="2837688"/>
            <a:ext cx="4209194" cy="221234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7435" y="670890"/>
            <a:ext cx="4545076" cy="629716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2101342" y="1753184"/>
            <a:ext cx="7747634" cy="811530"/>
            <a:chOff x="2101342" y="1753184"/>
            <a:chExt cx="7747634" cy="81153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01342" y="1753184"/>
              <a:ext cx="2985516" cy="42702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20996" y="1753184"/>
              <a:ext cx="2801366" cy="427024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4920488" y="2118868"/>
              <a:ext cx="2653665" cy="18415"/>
            </a:xfrm>
            <a:custGeom>
              <a:avLst/>
              <a:gdLst/>
              <a:ahLst/>
              <a:cxnLst/>
              <a:rect l="l" t="t" r="r" b="b"/>
              <a:pathLst>
                <a:path w="2653665" h="18414">
                  <a:moveTo>
                    <a:pt x="2653284" y="0"/>
                  </a:moveTo>
                  <a:lnTo>
                    <a:pt x="0" y="0"/>
                  </a:lnTo>
                  <a:lnTo>
                    <a:pt x="0" y="18287"/>
                  </a:lnTo>
                  <a:lnTo>
                    <a:pt x="2653284" y="18287"/>
                  </a:lnTo>
                  <a:lnTo>
                    <a:pt x="26532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52638" y="1753184"/>
              <a:ext cx="2196210" cy="42702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01342" y="2137918"/>
              <a:ext cx="7109079" cy="426720"/>
            </a:xfrm>
            <a:prstGeom prst="rect">
              <a:avLst/>
            </a:prstGeom>
          </p:spPr>
        </p:pic>
      </p:grpSp>
      <p:grpSp>
        <p:nvGrpSpPr>
          <p:cNvPr id="9" name="object 9" descr=""/>
          <p:cNvGrpSpPr/>
          <p:nvPr/>
        </p:nvGrpSpPr>
        <p:grpSpPr>
          <a:xfrm>
            <a:off x="2101088" y="2648457"/>
            <a:ext cx="8119109" cy="810895"/>
            <a:chOff x="2101088" y="2648457"/>
            <a:chExt cx="8119109" cy="810895"/>
          </a:xfrm>
        </p:grpSpPr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01342" y="2648457"/>
              <a:ext cx="6763511" cy="426720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8719819" y="3013455"/>
              <a:ext cx="1274445" cy="18415"/>
            </a:xfrm>
            <a:custGeom>
              <a:avLst/>
              <a:gdLst/>
              <a:ahLst/>
              <a:cxnLst/>
              <a:rect l="l" t="t" r="r" b="b"/>
              <a:pathLst>
                <a:path w="1274445" h="18414">
                  <a:moveTo>
                    <a:pt x="1274064" y="0"/>
                  </a:moveTo>
                  <a:lnTo>
                    <a:pt x="0" y="0"/>
                  </a:lnTo>
                  <a:lnTo>
                    <a:pt x="0" y="18287"/>
                  </a:lnTo>
                  <a:lnTo>
                    <a:pt x="1274064" y="18287"/>
                  </a:lnTo>
                  <a:lnTo>
                    <a:pt x="12740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20963" y="2648457"/>
              <a:ext cx="1498980" cy="426720"/>
            </a:xfrm>
            <a:prstGeom prst="rect">
              <a:avLst/>
            </a:prstGeom>
          </p:spPr>
        </p:pic>
        <p:pic>
          <p:nvPicPr>
            <p:cNvPr id="13" name="object 13" descr="">
              <a:hlinkClick r:id="rId9"/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01342" y="3032201"/>
              <a:ext cx="1471421" cy="427024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2101088" y="3397503"/>
              <a:ext cx="1308100" cy="18415"/>
            </a:xfrm>
            <a:custGeom>
              <a:avLst/>
              <a:gdLst/>
              <a:ahLst/>
              <a:cxnLst/>
              <a:rect l="l" t="t" r="r" b="b"/>
              <a:pathLst>
                <a:path w="1308100" h="18414">
                  <a:moveTo>
                    <a:pt x="1307591" y="0"/>
                  </a:moveTo>
                  <a:lnTo>
                    <a:pt x="0" y="0"/>
                  </a:lnTo>
                  <a:lnTo>
                    <a:pt x="0" y="18287"/>
                  </a:lnTo>
                  <a:lnTo>
                    <a:pt x="1307591" y="18287"/>
                  </a:lnTo>
                  <a:lnTo>
                    <a:pt x="13075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>
              <a:hlinkClick r:id="rId9"/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83863" y="3032201"/>
              <a:ext cx="4150360" cy="427024"/>
            </a:xfrm>
            <a:prstGeom prst="rect">
              <a:avLst/>
            </a:prstGeom>
          </p:spPr>
        </p:pic>
      </p:grpSp>
      <p:grpSp>
        <p:nvGrpSpPr>
          <p:cNvPr id="16" name="object 16" descr=""/>
          <p:cNvGrpSpPr/>
          <p:nvPr/>
        </p:nvGrpSpPr>
        <p:grpSpPr>
          <a:xfrm>
            <a:off x="2101342" y="3543300"/>
            <a:ext cx="3789679" cy="426720"/>
            <a:chOff x="2101342" y="3543300"/>
            <a:chExt cx="3789679" cy="426720"/>
          </a:xfrm>
        </p:grpSpPr>
        <p:pic>
          <p:nvPicPr>
            <p:cNvPr id="17" name="object 1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01342" y="3543300"/>
              <a:ext cx="1419986" cy="426719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36620" y="3543300"/>
              <a:ext cx="2454021" cy="426719"/>
            </a:xfrm>
            <a:prstGeom prst="rect">
              <a:avLst/>
            </a:prstGeom>
          </p:spPr>
        </p:pic>
      </p:grpSp>
      <p:sp>
        <p:nvSpPr>
          <p:cNvPr id="19" name="object 19" descr=""/>
          <p:cNvSpPr txBox="1"/>
          <p:nvPr/>
        </p:nvSpPr>
        <p:spPr>
          <a:xfrm>
            <a:off x="1745742" y="1723720"/>
            <a:ext cx="1715770" cy="22421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800" spc="-5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1702435" algn="l"/>
              </a:tabLst>
            </a:pPr>
            <a:r>
              <a:rPr dirty="0" u="sng" sz="2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14"/>
              </a:rPr>
              <a:t>		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7435" y="608406"/>
            <a:ext cx="7405370" cy="693724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1758442" y="1753184"/>
            <a:ext cx="8490585" cy="811530"/>
            <a:chOff x="1758442" y="1753184"/>
            <a:chExt cx="8490585" cy="81153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8442" y="1753184"/>
              <a:ext cx="8490585" cy="42702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8442" y="2137918"/>
              <a:ext cx="4606798" cy="426720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745742" y="2534941"/>
            <a:ext cx="149860" cy="2069464"/>
          </a:xfrm>
          <a:prstGeom prst="rect">
            <a:avLst/>
          </a:prstGeom>
        </p:spPr>
        <p:txBody>
          <a:bodyPr wrap="square" lIns="0" tIns="958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dirty="0" sz="2800" spc="-5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dirty="0" sz="2800" spc="-5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2800" spc="-5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dirty="0" sz="2800" spc="-5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01342" y="2648457"/>
            <a:ext cx="2026666" cy="42672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01342" y="3158693"/>
            <a:ext cx="2799969" cy="42702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01342" y="3671315"/>
            <a:ext cx="8131175" cy="426719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2101342" y="4181855"/>
            <a:ext cx="7716520" cy="810895"/>
            <a:chOff x="2101342" y="4181855"/>
            <a:chExt cx="7716520" cy="810895"/>
          </a:xfrm>
        </p:grpSpPr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01342" y="4181855"/>
              <a:ext cx="7716520" cy="42671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01342" y="4565599"/>
              <a:ext cx="4935474" cy="4270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7435" y="670890"/>
            <a:ext cx="7987665" cy="62971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8442" y="1826336"/>
            <a:ext cx="8113776" cy="42702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58442" y="2317750"/>
            <a:ext cx="8145907" cy="42672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58442" y="2808477"/>
            <a:ext cx="7794625" cy="42672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58442" y="3299459"/>
            <a:ext cx="8236966" cy="42671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58442" y="3790188"/>
            <a:ext cx="6312281" cy="42671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7435" y="670890"/>
            <a:ext cx="5898261" cy="629716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745742" y="1638897"/>
            <a:ext cx="149860" cy="1942464"/>
          </a:xfrm>
          <a:prstGeom prst="rect">
            <a:avLst/>
          </a:prstGeom>
        </p:spPr>
        <p:txBody>
          <a:bodyPr wrap="square" lIns="0" tIns="971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2800" spc="-5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dirty="0" sz="2800" spc="-5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800" spc="-5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2101342" y="1753184"/>
            <a:ext cx="7699375" cy="427355"/>
            <a:chOff x="2101342" y="1753184"/>
            <a:chExt cx="7699375" cy="427355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01342" y="1753184"/>
              <a:ext cx="2858261" cy="42702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91456" y="1753184"/>
              <a:ext cx="2562225" cy="427024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4790948" y="2118868"/>
              <a:ext cx="2391410" cy="18415"/>
            </a:xfrm>
            <a:custGeom>
              <a:avLst/>
              <a:gdLst/>
              <a:ahLst/>
              <a:cxnLst/>
              <a:rect l="l" t="t" r="r" b="b"/>
              <a:pathLst>
                <a:path w="2391409" h="18414">
                  <a:moveTo>
                    <a:pt x="2391155" y="0"/>
                  </a:moveTo>
                  <a:lnTo>
                    <a:pt x="0" y="0"/>
                  </a:lnTo>
                  <a:lnTo>
                    <a:pt x="0" y="18287"/>
                  </a:lnTo>
                  <a:lnTo>
                    <a:pt x="2391155" y="18287"/>
                  </a:lnTo>
                  <a:lnTo>
                    <a:pt x="23911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82866" y="1753184"/>
              <a:ext cx="2617597" cy="427024"/>
            </a:xfrm>
            <a:prstGeom prst="rect">
              <a:avLst/>
            </a:prstGeom>
          </p:spPr>
        </p:pic>
      </p:grpSp>
      <p:grpSp>
        <p:nvGrpSpPr>
          <p:cNvPr id="9" name="object 9" descr=""/>
          <p:cNvGrpSpPr/>
          <p:nvPr/>
        </p:nvGrpSpPr>
        <p:grpSpPr>
          <a:xfrm>
            <a:off x="2101342" y="2264410"/>
            <a:ext cx="8187055" cy="810895"/>
            <a:chOff x="2101342" y="2264410"/>
            <a:chExt cx="8187055" cy="810895"/>
          </a:xfrm>
        </p:grpSpPr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01342" y="2264410"/>
              <a:ext cx="8187055" cy="42672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01342" y="2648458"/>
              <a:ext cx="7445248" cy="426720"/>
            </a:xfrm>
            <a:prstGeom prst="rect">
              <a:avLst/>
            </a:prstGeom>
          </p:spPr>
        </p:pic>
      </p:grpSp>
      <p:grpSp>
        <p:nvGrpSpPr>
          <p:cNvPr id="12" name="object 12" descr=""/>
          <p:cNvGrpSpPr/>
          <p:nvPr/>
        </p:nvGrpSpPr>
        <p:grpSpPr>
          <a:xfrm>
            <a:off x="2101342" y="3158693"/>
            <a:ext cx="7178040" cy="811530"/>
            <a:chOff x="2101342" y="3158693"/>
            <a:chExt cx="7178040" cy="811530"/>
          </a:xfrm>
        </p:grpSpPr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01342" y="3158693"/>
              <a:ext cx="7177658" cy="427024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01342" y="3543300"/>
              <a:ext cx="1710562" cy="426719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40836" y="3543300"/>
              <a:ext cx="219456" cy="426719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50564" y="3543300"/>
              <a:ext cx="2789809" cy="4267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73327" y="1955397"/>
            <a:ext cx="10205720" cy="33909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207135">
              <a:lnSpc>
                <a:spcPct val="114999"/>
              </a:lnSpc>
              <a:spcBef>
                <a:spcPts val="95"/>
              </a:spcBef>
            </a:pPr>
            <a:r>
              <a:rPr dirty="0" sz="2400" spc="-85">
                <a:latin typeface="Lucida Sans"/>
                <a:cs typeface="Lucida Sans"/>
              </a:rPr>
              <a:t>You</a:t>
            </a:r>
            <a:r>
              <a:rPr dirty="0" sz="2400" spc="-140">
                <a:latin typeface="Lucida Sans"/>
                <a:cs typeface="Lucida Sans"/>
              </a:rPr>
              <a:t> </a:t>
            </a:r>
            <a:r>
              <a:rPr dirty="0" sz="2400">
                <a:latin typeface="Lucida Sans"/>
                <a:cs typeface="Lucida Sans"/>
              </a:rPr>
              <a:t>may</a:t>
            </a:r>
            <a:r>
              <a:rPr dirty="0" sz="2400" spc="-155">
                <a:latin typeface="Lucida Sans"/>
                <a:cs typeface="Lucida Sans"/>
              </a:rPr>
              <a:t> </a:t>
            </a:r>
            <a:r>
              <a:rPr dirty="0" sz="2400" spc="-35">
                <a:latin typeface="Lucida Sans"/>
                <a:cs typeface="Lucida Sans"/>
              </a:rPr>
              <a:t>not</a:t>
            </a:r>
            <a:r>
              <a:rPr dirty="0" sz="2400" spc="-135">
                <a:latin typeface="Lucida Sans"/>
                <a:cs typeface="Lucida Sans"/>
              </a:rPr>
              <a:t> </a:t>
            </a:r>
            <a:r>
              <a:rPr dirty="0" sz="2400">
                <a:latin typeface="Lucida Sans"/>
                <a:cs typeface="Lucida Sans"/>
              </a:rPr>
              <a:t>be</a:t>
            </a:r>
            <a:r>
              <a:rPr dirty="0" sz="2400" spc="-135">
                <a:latin typeface="Lucida Sans"/>
                <a:cs typeface="Lucida Sans"/>
              </a:rPr>
              <a:t> </a:t>
            </a:r>
            <a:r>
              <a:rPr dirty="0" sz="2400">
                <a:latin typeface="Lucida Sans"/>
                <a:cs typeface="Lucida Sans"/>
              </a:rPr>
              <a:t>a</a:t>
            </a:r>
            <a:r>
              <a:rPr dirty="0" sz="2400" spc="-145">
                <a:latin typeface="Lucida Sans"/>
                <a:cs typeface="Lucida Sans"/>
              </a:rPr>
              <a:t> </a:t>
            </a:r>
            <a:r>
              <a:rPr dirty="0" sz="2400" spc="-25">
                <a:latin typeface="Lucida Sans"/>
                <a:cs typeface="Lucida Sans"/>
              </a:rPr>
              <a:t>person</a:t>
            </a:r>
            <a:r>
              <a:rPr dirty="0" sz="2400" spc="-145">
                <a:latin typeface="Lucida Sans"/>
                <a:cs typeface="Lucida Sans"/>
              </a:rPr>
              <a:t> </a:t>
            </a:r>
            <a:r>
              <a:rPr dirty="0" sz="2400" spc="-65">
                <a:latin typeface="Lucida Sans"/>
                <a:cs typeface="Lucida Sans"/>
              </a:rPr>
              <a:t>in</a:t>
            </a:r>
            <a:r>
              <a:rPr dirty="0" sz="2400" spc="-135">
                <a:latin typeface="Lucida Sans"/>
                <a:cs typeface="Lucida Sans"/>
              </a:rPr>
              <a:t> </a:t>
            </a:r>
            <a:r>
              <a:rPr dirty="0" sz="2400" spc="-20">
                <a:latin typeface="Lucida Sans"/>
                <a:cs typeface="Lucida Sans"/>
              </a:rPr>
              <a:t>your</a:t>
            </a:r>
            <a:r>
              <a:rPr dirty="0" sz="2400" spc="-140">
                <a:latin typeface="Lucida Sans"/>
                <a:cs typeface="Lucida Sans"/>
              </a:rPr>
              <a:t> </a:t>
            </a:r>
            <a:r>
              <a:rPr dirty="0" sz="2400" spc="-35">
                <a:latin typeface="Lucida Sans"/>
                <a:cs typeface="Lucida Sans"/>
              </a:rPr>
              <a:t>department</a:t>
            </a:r>
            <a:r>
              <a:rPr dirty="0" sz="2400" spc="-150">
                <a:latin typeface="Lucida Sans"/>
                <a:cs typeface="Lucida Sans"/>
              </a:rPr>
              <a:t> </a:t>
            </a:r>
            <a:r>
              <a:rPr dirty="0" sz="2400">
                <a:latin typeface="Lucida Sans"/>
                <a:cs typeface="Lucida Sans"/>
              </a:rPr>
              <a:t>or</a:t>
            </a:r>
            <a:r>
              <a:rPr dirty="0" sz="2400" spc="-150">
                <a:latin typeface="Lucida Sans"/>
                <a:cs typeface="Lucida Sans"/>
              </a:rPr>
              <a:t> </a:t>
            </a:r>
            <a:r>
              <a:rPr dirty="0" sz="2400" spc="-60">
                <a:latin typeface="Lucida Sans"/>
                <a:cs typeface="Lucida Sans"/>
              </a:rPr>
              <a:t>position</a:t>
            </a:r>
            <a:r>
              <a:rPr dirty="0" sz="2400" spc="-130">
                <a:latin typeface="Lucida Sans"/>
                <a:cs typeface="Lucida Sans"/>
              </a:rPr>
              <a:t> </a:t>
            </a:r>
            <a:r>
              <a:rPr dirty="0" sz="2400" spc="-35">
                <a:latin typeface="Lucida Sans"/>
                <a:cs typeface="Lucida Sans"/>
              </a:rPr>
              <a:t>that</a:t>
            </a:r>
            <a:r>
              <a:rPr dirty="0" sz="2400" spc="-150">
                <a:latin typeface="Lucida Sans"/>
                <a:cs typeface="Lucida Sans"/>
              </a:rPr>
              <a:t> </a:t>
            </a:r>
            <a:r>
              <a:rPr dirty="0" sz="2400" spc="-25">
                <a:latin typeface="Lucida Sans"/>
                <a:cs typeface="Lucida Sans"/>
              </a:rPr>
              <a:t>is </a:t>
            </a:r>
            <a:r>
              <a:rPr dirty="0" sz="2400" spc="-55">
                <a:latin typeface="Lucida Sans"/>
                <a:cs typeface="Lucida Sans"/>
              </a:rPr>
              <a:t>responsible</a:t>
            </a:r>
            <a:r>
              <a:rPr dirty="0" sz="2400" spc="-130">
                <a:latin typeface="Lucida Sans"/>
                <a:cs typeface="Lucida Sans"/>
              </a:rPr>
              <a:t> </a:t>
            </a:r>
            <a:r>
              <a:rPr dirty="0" sz="2400" spc="-25">
                <a:latin typeface="Lucida Sans"/>
                <a:cs typeface="Lucida Sans"/>
              </a:rPr>
              <a:t>for</a:t>
            </a:r>
            <a:r>
              <a:rPr dirty="0" sz="2400" spc="-135">
                <a:latin typeface="Lucida Sans"/>
                <a:cs typeface="Lucida Sans"/>
              </a:rPr>
              <a:t> </a:t>
            </a:r>
            <a:r>
              <a:rPr dirty="0" sz="2400" spc="-60">
                <a:latin typeface="Lucida Sans"/>
                <a:cs typeface="Lucida Sans"/>
              </a:rPr>
              <a:t>creating</a:t>
            </a:r>
            <a:r>
              <a:rPr dirty="0" sz="2400" spc="-140">
                <a:latin typeface="Lucida Sans"/>
                <a:cs typeface="Lucida Sans"/>
              </a:rPr>
              <a:t> </a:t>
            </a:r>
            <a:r>
              <a:rPr dirty="0" sz="2400">
                <a:latin typeface="Lucida Sans"/>
                <a:cs typeface="Lucida Sans"/>
              </a:rPr>
              <a:t>or</a:t>
            </a:r>
            <a:r>
              <a:rPr dirty="0" sz="2400" spc="-150">
                <a:latin typeface="Lucida Sans"/>
                <a:cs typeface="Lucida Sans"/>
              </a:rPr>
              <a:t> </a:t>
            </a:r>
            <a:r>
              <a:rPr dirty="0" sz="2400" spc="-70">
                <a:latin typeface="Lucida Sans"/>
                <a:cs typeface="Lucida Sans"/>
              </a:rPr>
              <a:t>editing</a:t>
            </a:r>
            <a:r>
              <a:rPr dirty="0" sz="2400" spc="-130">
                <a:latin typeface="Lucida Sans"/>
                <a:cs typeface="Lucida Sans"/>
              </a:rPr>
              <a:t> </a:t>
            </a:r>
            <a:r>
              <a:rPr dirty="0" sz="2400" spc="-10">
                <a:latin typeface="Lucida Sans"/>
                <a:cs typeface="Lucida Sans"/>
              </a:rPr>
              <a:t>web</a:t>
            </a:r>
            <a:r>
              <a:rPr dirty="0" sz="2400" spc="-145">
                <a:latin typeface="Lucida Sans"/>
                <a:cs typeface="Lucida Sans"/>
              </a:rPr>
              <a:t> </a:t>
            </a:r>
            <a:r>
              <a:rPr dirty="0" sz="2400" spc="-80">
                <a:latin typeface="Lucida Sans"/>
                <a:cs typeface="Lucida Sans"/>
              </a:rPr>
              <a:t>pages,</a:t>
            </a:r>
            <a:r>
              <a:rPr dirty="0" sz="2400" spc="-120">
                <a:latin typeface="Lucida Sans"/>
                <a:cs typeface="Lucida Sans"/>
              </a:rPr>
              <a:t> </a:t>
            </a:r>
            <a:r>
              <a:rPr dirty="0" sz="2400" spc="-40">
                <a:latin typeface="Lucida Sans"/>
                <a:cs typeface="Lucida Sans"/>
              </a:rPr>
              <a:t>but</a:t>
            </a:r>
            <a:r>
              <a:rPr dirty="0" sz="2400" spc="-150">
                <a:latin typeface="Lucida Sans"/>
                <a:cs typeface="Lucida Sans"/>
              </a:rPr>
              <a:t> </a:t>
            </a:r>
            <a:r>
              <a:rPr dirty="0" sz="2400" spc="-20">
                <a:latin typeface="Lucida Sans"/>
                <a:cs typeface="Lucida Sans"/>
              </a:rPr>
              <a:t>you</a:t>
            </a:r>
            <a:r>
              <a:rPr dirty="0" sz="2400" spc="-135">
                <a:latin typeface="Lucida Sans"/>
                <a:cs typeface="Lucida Sans"/>
              </a:rPr>
              <a:t> </a:t>
            </a:r>
            <a:r>
              <a:rPr dirty="0" sz="2400" spc="-20">
                <a:latin typeface="Lucida Sans"/>
                <a:cs typeface="Lucida Sans"/>
              </a:rPr>
              <a:t>may:</a:t>
            </a:r>
            <a:endParaRPr sz="24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50">
              <a:latin typeface="Lucida Sans"/>
              <a:cs typeface="Lucida Sans"/>
            </a:endParaRPr>
          </a:p>
          <a:p>
            <a:pPr marL="469900" indent="-381000">
              <a:lnSpc>
                <a:spcPct val="100000"/>
              </a:lnSpc>
              <a:spcBef>
                <a:spcPts val="5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2400" spc="-10">
                <a:latin typeface="Lucida Sans"/>
                <a:cs typeface="Lucida Sans"/>
              </a:rPr>
              <a:t>be</a:t>
            </a:r>
            <a:r>
              <a:rPr dirty="0" sz="2400" spc="-155">
                <a:latin typeface="Lucida Sans"/>
                <a:cs typeface="Lucida Sans"/>
              </a:rPr>
              <a:t> </a:t>
            </a:r>
            <a:r>
              <a:rPr dirty="0" sz="2400" spc="-65">
                <a:latin typeface="Lucida Sans"/>
                <a:cs typeface="Lucida Sans"/>
              </a:rPr>
              <a:t>supervising</a:t>
            </a:r>
            <a:r>
              <a:rPr dirty="0" sz="2400" spc="-125">
                <a:latin typeface="Lucida Sans"/>
                <a:cs typeface="Lucida Sans"/>
              </a:rPr>
              <a:t> </a:t>
            </a:r>
            <a:r>
              <a:rPr dirty="0" sz="2400" spc="-10">
                <a:latin typeface="Lucida Sans"/>
                <a:cs typeface="Lucida Sans"/>
              </a:rPr>
              <a:t>or</a:t>
            </a:r>
            <a:r>
              <a:rPr dirty="0" sz="2400" spc="-150">
                <a:latin typeface="Lucida Sans"/>
                <a:cs typeface="Lucida Sans"/>
              </a:rPr>
              <a:t> </a:t>
            </a:r>
            <a:r>
              <a:rPr dirty="0" sz="2400" spc="-70">
                <a:latin typeface="Lucida Sans"/>
                <a:cs typeface="Lucida Sans"/>
              </a:rPr>
              <a:t>working</a:t>
            </a:r>
            <a:r>
              <a:rPr dirty="0" sz="2400" spc="-155">
                <a:latin typeface="Lucida Sans"/>
                <a:cs typeface="Lucida Sans"/>
              </a:rPr>
              <a:t> </a:t>
            </a:r>
            <a:r>
              <a:rPr dirty="0" sz="2400" spc="-40">
                <a:latin typeface="Lucida Sans"/>
                <a:cs typeface="Lucida Sans"/>
              </a:rPr>
              <a:t>with</a:t>
            </a:r>
            <a:r>
              <a:rPr dirty="0" sz="2400" spc="-150">
                <a:latin typeface="Lucida Sans"/>
                <a:cs typeface="Lucida Sans"/>
              </a:rPr>
              <a:t> </a:t>
            </a:r>
            <a:r>
              <a:rPr dirty="0" sz="2400" spc="-30">
                <a:latin typeface="Lucida Sans"/>
                <a:cs typeface="Lucida Sans"/>
              </a:rPr>
              <a:t>someone</a:t>
            </a:r>
            <a:r>
              <a:rPr dirty="0" sz="2400" spc="-125">
                <a:latin typeface="Lucida Sans"/>
                <a:cs typeface="Lucida Sans"/>
              </a:rPr>
              <a:t> </a:t>
            </a:r>
            <a:r>
              <a:rPr dirty="0" sz="2400" spc="-35">
                <a:latin typeface="Lucida Sans"/>
                <a:cs typeface="Lucida Sans"/>
              </a:rPr>
              <a:t>that</a:t>
            </a:r>
            <a:r>
              <a:rPr dirty="0" sz="2400" spc="-145">
                <a:latin typeface="Lucida Sans"/>
                <a:cs typeface="Lucida Sans"/>
              </a:rPr>
              <a:t> </a:t>
            </a:r>
            <a:r>
              <a:rPr dirty="0" sz="2400" spc="-20">
                <a:latin typeface="Lucida Sans"/>
                <a:cs typeface="Lucida Sans"/>
              </a:rPr>
              <a:t>does</a:t>
            </a:r>
            <a:endParaRPr sz="2400">
              <a:latin typeface="Lucida Sans"/>
              <a:cs typeface="Lucida Sans"/>
            </a:endParaRPr>
          </a:p>
          <a:p>
            <a:pPr marL="469900" indent="-381000">
              <a:lnSpc>
                <a:spcPct val="100000"/>
              </a:lnSpc>
              <a:spcBef>
                <a:spcPts val="430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2400">
                <a:latin typeface="Lucida Sans"/>
                <a:cs typeface="Lucida Sans"/>
              </a:rPr>
              <a:t>be</a:t>
            </a:r>
            <a:r>
              <a:rPr dirty="0" sz="2400" spc="-155">
                <a:latin typeface="Lucida Sans"/>
                <a:cs typeface="Lucida Sans"/>
              </a:rPr>
              <a:t> </a:t>
            </a:r>
            <a:r>
              <a:rPr dirty="0" sz="2400" spc="-100">
                <a:latin typeface="Lucida Sans"/>
                <a:cs typeface="Lucida Sans"/>
              </a:rPr>
              <a:t>asking</a:t>
            </a:r>
            <a:r>
              <a:rPr dirty="0" sz="2400" spc="-125">
                <a:latin typeface="Lucida Sans"/>
                <a:cs typeface="Lucida Sans"/>
              </a:rPr>
              <a:t> </a:t>
            </a:r>
            <a:r>
              <a:rPr dirty="0" sz="2400" spc="-50">
                <a:latin typeface="Lucida Sans"/>
                <a:cs typeface="Lucida Sans"/>
              </a:rPr>
              <a:t>to</a:t>
            </a:r>
            <a:r>
              <a:rPr dirty="0" sz="2400" spc="-140">
                <a:latin typeface="Lucida Sans"/>
                <a:cs typeface="Lucida Sans"/>
              </a:rPr>
              <a:t> </a:t>
            </a:r>
            <a:r>
              <a:rPr dirty="0" sz="2400" spc="-35">
                <a:latin typeface="Lucida Sans"/>
                <a:cs typeface="Lucida Sans"/>
              </a:rPr>
              <a:t>put</a:t>
            </a:r>
            <a:r>
              <a:rPr dirty="0" sz="2400" spc="-145">
                <a:latin typeface="Lucida Sans"/>
                <a:cs typeface="Lucida Sans"/>
              </a:rPr>
              <a:t> </a:t>
            </a:r>
            <a:r>
              <a:rPr dirty="0" sz="2400" spc="-60">
                <a:latin typeface="Lucida Sans"/>
                <a:cs typeface="Lucida Sans"/>
              </a:rPr>
              <a:t>something</a:t>
            </a:r>
            <a:r>
              <a:rPr dirty="0" sz="2400" spc="-130">
                <a:latin typeface="Lucida Sans"/>
                <a:cs typeface="Lucida Sans"/>
              </a:rPr>
              <a:t> </a:t>
            </a:r>
            <a:r>
              <a:rPr dirty="0" sz="2400" spc="-10">
                <a:latin typeface="Lucida Sans"/>
                <a:cs typeface="Lucida Sans"/>
              </a:rPr>
              <a:t>on</a:t>
            </a:r>
            <a:r>
              <a:rPr dirty="0" sz="2400" spc="-140">
                <a:latin typeface="Lucida Sans"/>
                <a:cs typeface="Lucida Sans"/>
              </a:rPr>
              <a:t> </a:t>
            </a:r>
            <a:r>
              <a:rPr dirty="0" sz="2400">
                <a:latin typeface="Lucida Sans"/>
                <a:cs typeface="Lucida Sans"/>
              </a:rPr>
              <a:t>a</a:t>
            </a:r>
            <a:r>
              <a:rPr dirty="0" sz="2400" spc="-150">
                <a:latin typeface="Lucida Sans"/>
                <a:cs typeface="Lucida Sans"/>
              </a:rPr>
              <a:t> </a:t>
            </a:r>
            <a:r>
              <a:rPr dirty="0" sz="2400">
                <a:latin typeface="Lucida Sans"/>
                <a:cs typeface="Lucida Sans"/>
              </a:rPr>
              <a:t>web</a:t>
            </a:r>
            <a:r>
              <a:rPr dirty="0" sz="2400" spc="-140">
                <a:latin typeface="Lucida Sans"/>
                <a:cs typeface="Lucida Sans"/>
              </a:rPr>
              <a:t> </a:t>
            </a:r>
            <a:r>
              <a:rPr dirty="0" sz="2400" spc="-20">
                <a:latin typeface="Lucida Sans"/>
                <a:cs typeface="Lucida Sans"/>
              </a:rPr>
              <a:t>page</a:t>
            </a:r>
            <a:endParaRPr sz="2400">
              <a:latin typeface="Lucida Sans"/>
              <a:cs typeface="Lucida Sans"/>
            </a:endParaRPr>
          </a:p>
          <a:p>
            <a:pPr marL="469900" indent="-381000">
              <a:lnSpc>
                <a:spcPct val="100000"/>
              </a:lnSpc>
              <a:spcBef>
                <a:spcPts val="434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2400">
                <a:latin typeface="Lucida Sans"/>
                <a:cs typeface="Lucida Sans"/>
              </a:rPr>
              <a:t>need</a:t>
            </a:r>
            <a:r>
              <a:rPr dirty="0" sz="2400" spc="-190">
                <a:latin typeface="Lucida Sans"/>
                <a:cs typeface="Lucida Sans"/>
              </a:rPr>
              <a:t> </a:t>
            </a:r>
            <a:r>
              <a:rPr dirty="0" sz="2400" spc="-50">
                <a:latin typeface="Lucida Sans"/>
                <a:cs typeface="Lucida Sans"/>
              </a:rPr>
              <a:t>to</a:t>
            </a:r>
            <a:r>
              <a:rPr dirty="0" sz="2400" spc="-140">
                <a:latin typeface="Lucida Sans"/>
                <a:cs typeface="Lucida Sans"/>
              </a:rPr>
              <a:t> </a:t>
            </a:r>
            <a:r>
              <a:rPr dirty="0" sz="2400" spc="-30">
                <a:latin typeface="Lucida Sans"/>
                <a:cs typeface="Lucida Sans"/>
              </a:rPr>
              <a:t>understand</a:t>
            </a:r>
            <a:r>
              <a:rPr dirty="0" sz="2400" spc="-155">
                <a:latin typeface="Lucida Sans"/>
                <a:cs typeface="Lucida Sans"/>
              </a:rPr>
              <a:t> </a:t>
            </a:r>
            <a:r>
              <a:rPr dirty="0" sz="2400" spc="-10">
                <a:latin typeface="Lucida Sans"/>
                <a:cs typeface="Lucida Sans"/>
              </a:rPr>
              <a:t>why</a:t>
            </a:r>
            <a:r>
              <a:rPr dirty="0" sz="2400" spc="-165">
                <a:latin typeface="Lucida Sans"/>
                <a:cs typeface="Lucida Sans"/>
              </a:rPr>
              <a:t> </a:t>
            </a:r>
            <a:r>
              <a:rPr dirty="0" sz="2400" spc="-10">
                <a:latin typeface="Lucida Sans"/>
                <a:cs typeface="Lucida Sans"/>
              </a:rPr>
              <a:t>there</a:t>
            </a:r>
            <a:r>
              <a:rPr dirty="0" sz="2400" spc="-150">
                <a:latin typeface="Lucida Sans"/>
                <a:cs typeface="Lucida Sans"/>
              </a:rPr>
              <a:t> </a:t>
            </a:r>
            <a:r>
              <a:rPr dirty="0" sz="2400">
                <a:latin typeface="Lucida Sans"/>
                <a:cs typeface="Lucida Sans"/>
              </a:rPr>
              <a:t>may</a:t>
            </a:r>
            <a:r>
              <a:rPr dirty="0" sz="2400" spc="-150">
                <a:latin typeface="Lucida Sans"/>
                <a:cs typeface="Lucida Sans"/>
              </a:rPr>
              <a:t> </a:t>
            </a:r>
            <a:r>
              <a:rPr dirty="0" sz="2400" spc="-10">
                <a:latin typeface="Lucida Sans"/>
                <a:cs typeface="Lucida Sans"/>
              </a:rPr>
              <a:t>be</a:t>
            </a:r>
            <a:r>
              <a:rPr dirty="0" sz="2400" spc="-155">
                <a:latin typeface="Lucida Sans"/>
                <a:cs typeface="Lucida Sans"/>
              </a:rPr>
              <a:t> </a:t>
            </a:r>
            <a:r>
              <a:rPr dirty="0" sz="2400" spc="-50">
                <a:latin typeface="Lucida Sans"/>
                <a:cs typeface="Lucida Sans"/>
              </a:rPr>
              <a:t>resistance</a:t>
            </a:r>
            <a:r>
              <a:rPr dirty="0" sz="2400" spc="-135">
                <a:latin typeface="Lucida Sans"/>
                <a:cs typeface="Lucida Sans"/>
              </a:rPr>
              <a:t> </a:t>
            </a:r>
            <a:r>
              <a:rPr dirty="0" sz="2400" spc="-50">
                <a:latin typeface="Lucida Sans"/>
                <a:cs typeface="Lucida Sans"/>
              </a:rPr>
              <a:t>to</a:t>
            </a:r>
            <a:r>
              <a:rPr dirty="0" sz="2400" spc="-140">
                <a:latin typeface="Lucida Sans"/>
                <a:cs typeface="Lucida Sans"/>
              </a:rPr>
              <a:t> </a:t>
            </a:r>
            <a:r>
              <a:rPr dirty="0" sz="2400" spc="-45">
                <a:latin typeface="Lucida Sans"/>
                <a:cs typeface="Lucida Sans"/>
              </a:rPr>
              <a:t>certain</a:t>
            </a:r>
            <a:r>
              <a:rPr dirty="0" sz="2400" spc="-145">
                <a:latin typeface="Lucida Sans"/>
                <a:cs typeface="Lucida Sans"/>
              </a:rPr>
              <a:t> </a:t>
            </a:r>
            <a:r>
              <a:rPr dirty="0" sz="2400" spc="-10">
                <a:latin typeface="Lucida Sans"/>
                <a:cs typeface="Lucida Sans"/>
              </a:rPr>
              <a:t>requests</a:t>
            </a:r>
            <a:endParaRPr sz="2400">
              <a:latin typeface="Lucida Sans"/>
              <a:cs typeface="Lucida Sans"/>
            </a:endParaRPr>
          </a:p>
          <a:p>
            <a:pPr marL="469900" marR="1223645" indent="-381000">
              <a:lnSpc>
                <a:spcPct val="114999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2400">
                <a:latin typeface="Lucida Sans"/>
                <a:cs typeface="Lucida Sans"/>
              </a:rPr>
              <a:t>want</a:t>
            </a:r>
            <a:r>
              <a:rPr dirty="0" sz="2400" spc="-170">
                <a:latin typeface="Lucida Sans"/>
                <a:cs typeface="Lucida Sans"/>
              </a:rPr>
              <a:t> </a:t>
            </a:r>
            <a:r>
              <a:rPr dirty="0" sz="2400" spc="-55">
                <a:latin typeface="Lucida Sans"/>
                <a:cs typeface="Lucida Sans"/>
              </a:rPr>
              <a:t>to</a:t>
            </a:r>
            <a:r>
              <a:rPr dirty="0" sz="2400" spc="-140">
                <a:latin typeface="Lucida Sans"/>
                <a:cs typeface="Lucida Sans"/>
              </a:rPr>
              <a:t> </a:t>
            </a:r>
            <a:r>
              <a:rPr dirty="0" sz="2400" spc="-45">
                <a:latin typeface="Lucida Sans"/>
                <a:cs typeface="Lucida Sans"/>
              </a:rPr>
              <a:t>outsource</a:t>
            </a:r>
            <a:r>
              <a:rPr dirty="0" sz="2400" spc="-145">
                <a:latin typeface="Lucida Sans"/>
                <a:cs typeface="Lucida Sans"/>
              </a:rPr>
              <a:t> </a:t>
            </a:r>
            <a:r>
              <a:rPr dirty="0" sz="2400">
                <a:latin typeface="Lucida Sans"/>
                <a:cs typeface="Lucida Sans"/>
              </a:rPr>
              <a:t>a</a:t>
            </a:r>
            <a:r>
              <a:rPr dirty="0" sz="2400" spc="-140">
                <a:latin typeface="Lucida Sans"/>
                <a:cs typeface="Lucida Sans"/>
              </a:rPr>
              <a:t> </a:t>
            </a:r>
            <a:r>
              <a:rPr dirty="0" sz="2400" spc="-35">
                <a:latin typeface="Lucida Sans"/>
                <a:cs typeface="Lucida Sans"/>
              </a:rPr>
              <a:t>website</a:t>
            </a:r>
            <a:r>
              <a:rPr dirty="0" sz="2400" spc="-135">
                <a:latin typeface="Lucida Sans"/>
                <a:cs typeface="Lucida Sans"/>
              </a:rPr>
              <a:t> </a:t>
            </a:r>
            <a:r>
              <a:rPr dirty="0" sz="2400" spc="-25">
                <a:latin typeface="Lucida Sans"/>
                <a:cs typeface="Lucida Sans"/>
              </a:rPr>
              <a:t>and</a:t>
            </a:r>
            <a:r>
              <a:rPr dirty="0" sz="2400" spc="-150">
                <a:latin typeface="Lucida Sans"/>
                <a:cs typeface="Lucida Sans"/>
              </a:rPr>
              <a:t> </a:t>
            </a:r>
            <a:r>
              <a:rPr dirty="0" sz="2400" spc="-10">
                <a:latin typeface="Lucida Sans"/>
                <a:cs typeface="Lucida Sans"/>
              </a:rPr>
              <a:t>need</a:t>
            </a:r>
            <a:r>
              <a:rPr dirty="0" sz="2400" spc="-140">
                <a:latin typeface="Lucida Sans"/>
                <a:cs typeface="Lucida Sans"/>
              </a:rPr>
              <a:t> </a:t>
            </a:r>
            <a:r>
              <a:rPr dirty="0" sz="2400" spc="-50">
                <a:latin typeface="Lucida Sans"/>
                <a:cs typeface="Lucida Sans"/>
              </a:rPr>
              <a:t>to</a:t>
            </a:r>
            <a:r>
              <a:rPr dirty="0" sz="2400" spc="-140">
                <a:latin typeface="Lucida Sans"/>
                <a:cs typeface="Lucida Sans"/>
              </a:rPr>
              <a:t> </a:t>
            </a:r>
            <a:r>
              <a:rPr dirty="0" sz="2400" spc="-30">
                <a:latin typeface="Lucida Sans"/>
                <a:cs typeface="Lucida Sans"/>
              </a:rPr>
              <a:t>ensure</a:t>
            </a:r>
            <a:r>
              <a:rPr dirty="0" sz="2400" spc="-140">
                <a:latin typeface="Lucida Sans"/>
                <a:cs typeface="Lucida Sans"/>
              </a:rPr>
              <a:t> </a:t>
            </a:r>
            <a:r>
              <a:rPr dirty="0" sz="2400" spc="-20">
                <a:latin typeface="Lucida Sans"/>
                <a:cs typeface="Lucida Sans"/>
              </a:rPr>
              <a:t>the</a:t>
            </a:r>
            <a:r>
              <a:rPr dirty="0" sz="2400" spc="-150">
                <a:latin typeface="Lucida Sans"/>
                <a:cs typeface="Lucida Sans"/>
              </a:rPr>
              <a:t> </a:t>
            </a:r>
            <a:r>
              <a:rPr dirty="0" sz="2400" spc="-10">
                <a:latin typeface="Lucida Sans"/>
                <a:cs typeface="Lucida Sans"/>
              </a:rPr>
              <a:t>vendor </a:t>
            </a:r>
            <a:r>
              <a:rPr dirty="0" sz="2400" spc="-45">
                <a:latin typeface="Lucida Sans"/>
                <a:cs typeface="Lucida Sans"/>
              </a:rPr>
              <a:t>addresses</a:t>
            </a:r>
            <a:r>
              <a:rPr dirty="0" sz="2400" spc="-110">
                <a:latin typeface="Lucida Sans"/>
                <a:cs typeface="Lucida Sans"/>
              </a:rPr>
              <a:t> </a:t>
            </a:r>
            <a:r>
              <a:rPr dirty="0" sz="2400" spc="-10">
                <a:latin typeface="Lucida Sans"/>
                <a:cs typeface="Lucida Sans"/>
              </a:rPr>
              <a:t>accessibility</a:t>
            </a:r>
            <a:endParaRPr sz="2400">
              <a:latin typeface="Lucida Sans"/>
              <a:cs typeface="Lucida San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1555" y="1044321"/>
            <a:ext cx="570103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50"/>
              <a:t>Why</a:t>
            </a:r>
            <a:r>
              <a:rPr dirty="0" spc="-215"/>
              <a:t> </a:t>
            </a:r>
            <a:r>
              <a:rPr dirty="0" spc="-135"/>
              <a:t>You</a:t>
            </a:r>
            <a:r>
              <a:rPr dirty="0" spc="-235"/>
              <a:t> </a:t>
            </a:r>
            <a:r>
              <a:rPr dirty="0"/>
              <a:t>Need</a:t>
            </a:r>
            <a:r>
              <a:rPr dirty="0" spc="-210"/>
              <a:t> </a:t>
            </a:r>
            <a:r>
              <a:rPr dirty="0" spc="-85"/>
              <a:t>to</a:t>
            </a:r>
            <a:r>
              <a:rPr dirty="0" spc="-220"/>
              <a:t> </a:t>
            </a:r>
            <a:r>
              <a:rPr dirty="0" spc="-50"/>
              <a:t>Know: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0" y="99060"/>
            <a:ext cx="12192000" cy="363220"/>
          </a:xfrm>
          <a:custGeom>
            <a:avLst/>
            <a:gdLst/>
            <a:ahLst/>
            <a:cxnLst/>
            <a:rect l="l" t="t" r="r" b="b"/>
            <a:pathLst>
              <a:path w="12192000" h="363220">
                <a:moveTo>
                  <a:pt x="12192000" y="0"/>
                </a:moveTo>
                <a:lnTo>
                  <a:pt x="0" y="0"/>
                </a:lnTo>
                <a:lnTo>
                  <a:pt x="0" y="362711"/>
                </a:lnTo>
                <a:lnTo>
                  <a:pt x="12192000" y="362711"/>
                </a:lnTo>
                <a:lnTo>
                  <a:pt x="12192000" y="0"/>
                </a:lnTo>
                <a:close/>
              </a:path>
            </a:pathLst>
          </a:custGeom>
          <a:solidFill>
            <a:srgbClr val="F9CC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10007345" y="139954"/>
            <a:ext cx="1824989" cy="3035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00">
                <a:latin typeface="Arial"/>
                <a:cs typeface="Arial"/>
              </a:rPr>
              <a:t>Web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Accessibility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0661" y="980643"/>
            <a:ext cx="827214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40"/>
              <a:t>Assistive</a:t>
            </a:r>
            <a:r>
              <a:rPr dirty="0" spc="-160"/>
              <a:t> </a:t>
            </a:r>
            <a:r>
              <a:rPr dirty="0" spc="-105"/>
              <a:t>technology</a:t>
            </a:r>
            <a:r>
              <a:rPr dirty="0" spc="-195"/>
              <a:t> </a:t>
            </a:r>
            <a:r>
              <a:rPr dirty="0" spc="-55"/>
              <a:t>with</a:t>
            </a:r>
            <a:r>
              <a:rPr dirty="0" spc="-185"/>
              <a:t> </a:t>
            </a:r>
            <a:r>
              <a:rPr dirty="0" spc="-50"/>
              <a:t>websites: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322324" y="1932257"/>
            <a:ext cx="6261100" cy="2304415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marL="405765" indent="-393700">
              <a:lnSpc>
                <a:spcPct val="100000"/>
              </a:lnSpc>
              <a:spcBef>
                <a:spcPts val="565"/>
              </a:spcBef>
              <a:buFont typeface="Arial"/>
              <a:buChar char="●"/>
              <a:tabLst>
                <a:tab pos="405765" algn="l"/>
                <a:tab pos="406400" algn="l"/>
              </a:tabLst>
            </a:pPr>
            <a:r>
              <a:rPr dirty="0" sz="2600" spc="-10">
                <a:latin typeface="Lucida Sans"/>
                <a:cs typeface="Lucida Sans"/>
              </a:rPr>
              <a:t>Screen</a:t>
            </a:r>
            <a:r>
              <a:rPr dirty="0" sz="2600" spc="-170">
                <a:latin typeface="Lucida Sans"/>
                <a:cs typeface="Lucida Sans"/>
              </a:rPr>
              <a:t> </a:t>
            </a:r>
            <a:r>
              <a:rPr dirty="0" sz="2600" spc="-10">
                <a:latin typeface="Lucida Sans"/>
                <a:cs typeface="Lucida Sans"/>
              </a:rPr>
              <a:t>Readers</a:t>
            </a:r>
            <a:endParaRPr sz="2600">
              <a:latin typeface="Lucida Sans"/>
              <a:cs typeface="Lucida Sans"/>
            </a:endParaRPr>
          </a:p>
          <a:p>
            <a:pPr marL="405765" indent="-393700">
              <a:lnSpc>
                <a:spcPct val="100000"/>
              </a:lnSpc>
              <a:spcBef>
                <a:spcPts val="465"/>
              </a:spcBef>
              <a:buFont typeface="Arial"/>
              <a:buChar char="●"/>
              <a:tabLst>
                <a:tab pos="405765" algn="l"/>
                <a:tab pos="406400" algn="l"/>
              </a:tabLst>
            </a:pPr>
            <a:r>
              <a:rPr dirty="0" sz="2600" spc="-90">
                <a:latin typeface="Lucida Sans"/>
                <a:cs typeface="Lucida Sans"/>
              </a:rPr>
              <a:t>Voice</a:t>
            </a:r>
            <a:r>
              <a:rPr dirty="0" sz="2600" spc="-100">
                <a:latin typeface="Lucida Sans"/>
                <a:cs typeface="Lucida Sans"/>
              </a:rPr>
              <a:t> </a:t>
            </a:r>
            <a:r>
              <a:rPr dirty="0" sz="2600" spc="-10">
                <a:latin typeface="Lucida Sans"/>
                <a:cs typeface="Lucida Sans"/>
              </a:rPr>
              <a:t>Command</a:t>
            </a:r>
            <a:endParaRPr sz="2600">
              <a:latin typeface="Lucida Sans"/>
              <a:cs typeface="Lucida Sans"/>
            </a:endParaRPr>
          </a:p>
          <a:p>
            <a:pPr marL="405765" indent="-393700">
              <a:lnSpc>
                <a:spcPct val="100000"/>
              </a:lnSpc>
              <a:spcBef>
                <a:spcPts val="470"/>
              </a:spcBef>
              <a:buFont typeface="Arial"/>
              <a:buChar char="●"/>
              <a:tabLst>
                <a:tab pos="405765" algn="l"/>
                <a:tab pos="406400" algn="l"/>
              </a:tabLst>
            </a:pPr>
            <a:r>
              <a:rPr dirty="0" sz="2600" spc="-30">
                <a:latin typeface="Lucida Sans"/>
                <a:cs typeface="Lucida Sans"/>
              </a:rPr>
              <a:t>Keyboard</a:t>
            </a:r>
            <a:r>
              <a:rPr dirty="0" sz="2600" spc="-160">
                <a:latin typeface="Lucida Sans"/>
                <a:cs typeface="Lucida Sans"/>
              </a:rPr>
              <a:t> </a:t>
            </a:r>
            <a:r>
              <a:rPr dirty="0" sz="2600" spc="-20">
                <a:latin typeface="Lucida Sans"/>
                <a:cs typeface="Lucida Sans"/>
              </a:rPr>
              <a:t>Only</a:t>
            </a:r>
            <a:endParaRPr sz="2600">
              <a:latin typeface="Lucida Sans"/>
              <a:cs typeface="Lucida Sans"/>
            </a:endParaRPr>
          </a:p>
          <a:p>
            <a:pPr marL="405765" marR="5080" indent="-393700">
              <a:lnSpc>
                <a:spcPts val="3590"/>
              </a:lnSpc>
              <a:spcBef>
                <a:spcPts val="100"/>
              </a:spcBef>
              <a:buFont typeface="Arial"/>
              <a:buChar char="●"/>
              <a:tabLst>
                <a:tab pos="405765" algn="l"/>
                <a:tab pos="406400" algn="l"/>
              </a:tabLst>
            </a:pPr>
            <a:r>
              <a:rPr dirty="0" sz="2600" spc="-35">
                <a:latin typeface="Lucida Sans"/>
                <a:cs typeface="Lucida Sans"/>
              </a:rPr>
              <a:t>Refreshable</a:t>
            </a:r>
            <a:r>
              <a:rPr dirty="0" sz="2600" spc="-150">
                <a:latin typeface="Lucida Sans"/>
                <a:cs typeface="Lucida Sans"/>
              </a:rPr>
              <a:t> </a:t>
            </a:r>
            <a:r>
              <a:rPr dirty="0" sz="2600" spc="-10">
                <a:latin typeface="Lucida Sans"/>
                <a:cs typeface="Lucida Sans"/>
              </a:rPr>
              <a:t>Braille</a:t>
            </a:r>
            <a:r>
              <a:rPr dirty="0" sz="2600" spc="-140">
                <a:latin typeface="Lucida Sans"/>
                <a:cs typeface="Lucida Sans"/>
              </a:rPr>
              <a:t> </a:t>
            </a:r>
            <a:r>
              <a:rPr dirty="0" sz="2600" spc="-60">
                <a:latin typeface="Lucida Sans"/>
                <a:cs typeface="Lucida Sans"/>
              </a:rPr>
              <a:t>Keyboard,</a:t>
            </a:r>
            <a:r>
              <a:rPr dirty="0" sz="2600" spc="-135">
                <a:latin typeface="Lucida Sans"/>
                <a:cs typeface="Lucida Sans"/>
              </a:rPr>
              <a:t> </a:t>
            </a:r>
            <a:r>
              <a:rPr dirty="0" sz="2600" spc="-45">
                <a:latin typeface="Lucida Sans"/>
                <a:cs typeface="Lucida Sans"/>
              </a:rPr>
              <a:t>Sip/Puff </a:t>
            </a:r>
            <a:r>
              <a:rPr dirty="0" sz="2600" spc="-75">
                <a:latin typeface="Lucida Sans"/>
                <a:cs typeface="Lucida Sans"/>
              </a:rPr>
              <a:t>devices,</a:t>
            </a:r>
            <a:r>
              <a:rPr dirty="0" sz="2600" spc="-165">
                <a:latin typeface="Lucida Sans"/>
                <a:cs typeface="Lucida Sans"/>
              </a:rPr>
              <a:t> </a:t>
            </a:r>
            <a:r>
              <a:rPr dirty="0" sz="2600">
                <a:latin typeface="Lucida Sans"/>
                <a:cs typeface="Lucida Sans"/>
              </a:rPr>
              <a:t>eye</a:t>
            </a:r>
            <a:r>
              <a:rPr dirty="0" sz="2600" spc="-130">
                <a:latin typeface="Lucida Sans"/>
                <a:cs typeface="Lucida Sans"/>
              </a:rPr>
              <a:t> </a:t>
            </a:r>
            <a:r>
              <a:rPr dirty="0" sz="2600" spc="-85">
                <a:latin typeface="Lucida Sans"/>
                <a:cs typeface="Lucida Sans"/>
              </a:rPr>
              <a:t>tracking</a:t>
            </a:r>
            <a:r>
              <a:rPr dirty="0" sz="2600" spc="-165">
                <a:latin typeface="Lucida Sans"/>
                <a:cs typeface="Lucida Sans"/>
              </a:rPr>
              <a:t> </a:t>
            </a:r>
            <a:r>
              <a:rPr dirty="0" sz="2600" spc="-55">
                <a:latin typeface="Lucida Sans"/>
                <a:cs typeface="Lucida Sans"/>
              </a:rPr>
              <a:t>software,</a:t>
            </a:r>
            <a:r>
              <a:rPr dirty="0" sz="2600" spc="-180">
                <a:latin typeface="Lucida Sans"/>
                <a:cs typeface="Lucida Sans"/>
              </a:rPr>
              <a:t> </a:t>
            </a:r>
            <a:r>
              <a:rPr dirty="0" sz="2600" spc="-20">
                <a:latin typeface="Lucida Sans"/>
                <a:cs typeface="Lucida Sans"/>
              </a:rPr>
              <a:t>etc.</a:t>
            </a:r>
            <a:endParaRPr sz="2600">
              <a:latin typeface="Lucida Sans"/>
              <a:cs typeface="Lucida Sans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19031" y="2165604"/>
            <a:ext cx="2506979" cy="167132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335405" y="5266441"/>
            <a:ext cx="8176259" cy="868044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dirty="0" sz="2400" spc="-10">
                <a:latin typeface="Lucida Sans"/>
                <a:cs typeface="Lucida Sans"/>
              </a:rPr>
              <a:t>Most</a:t>
            </a:r>
            <a:r>
              <a:rPr dirty="0" sz="2400" spc="-140">
                <a:latin typeface="Lucida Sans"/>
                <a:cs typeface="Lucida Sans"/>
              </a:rPr>
              <a:t> </a:t>
            </a:r>
            <a:r>
              <a:rPr dirty="0" sz="2400" spc="-50">
                <a:latin typeface="Lucida Sans"/>
                <a:cs typeface="Lucida Sans"/>
              </a:rPr>
              <a:t>of</a:t>
            </a:r>
            <a:r>
              <a:rPr dirty="0" sz="2400" spc="-145">
                <a:latin typeface="Lucida Sans"/>
                <a:cs typeface="Lucida Sans"/>
              </a:rPr>
              <a:t> </a:t>
            </a:r>
            <a:r>
              <a:rPr dirty="0" sz="2400" spc="-25">
                <a:latin typeface="Lucida Sans"/>
                <a:cs typeface="Lucida Sans"/>
              </a:rPr>
              <a:t>these</a:t>
            </a:r>
            <a:r>
              <a:rPr dirty="0" sz="2400" spc="-125">
                <a:latin typeface="Lucida Sans"/>
                <a:cs typeface="Lucida Sans"/>
              </a:rPr>
              <a:t> </a:t>
            </a:r>
            <a:r>
              <a:rPr dirty="0" sz="2400" spc="-75">
                <a:latin typeface="Lucida Sans"/>
                <a:cs typeface="Lucida Sans"/>
              </a:rPr>
              <a:t>devices/technologies</a:t>
            </a:r>
            <a:r>
              <a:rPr dirty="0" sz="2400" spc="-114">
                <a:latin typeface="Lucida Sans"/>
                <a:cs typeface="Lucida Sans"/>
              </a:rPr>
              <a:t> </a:t>
            </a:r>
            <a:r>
              <a:rPr dirty="0" sz="2400" spc="-40">
                <a:latin typeface="Lucida Sans"/>
                <a:cs typeface="Lucida Sans"/>
              </a:rPr>
              <a:t>rely</a:t>
            </a:r>
            <a:r>
              <a:rPr dirty="0" sz="2400" spc="-140">
                <a:latin typeface="Lucida Sans"/>
                <a:cs typeface="Lucida Sans"/>
              </a:rPr>
              <a:t> </a:t>
            </a:r>
            <a:r>
              <a:rPr dirty="0" sz="2400" spc="-10">
                <a:latin typeface="Lucida Sans"/>
                <a:cs typeface="Lucida Sans"/>
              </a:rPr>
              <a:t>on</a:t>
            </a:r>
            <a:r>
              <a:rPr dirty="0" sz="2400" spc="-135">
                <a:latin typeface="Lucida Sans"/>
                <a:cs typeface="Lucida Sans"/>
              </a:rPr>
              <a:t> </a:t>
            </a:r>
            <a:r>
              <a:rPr dirty="0" sz="2400" spc="-20">
                <a:latin typeface="Lucida Sans"/>
                <a:cs typeface="Lucida Sans"/>
              </a:rPr>
              <a:t>the</a:t>
            </a:r>
            <a:r>
              <a:rPr dirty="0" sz="2400" spc="-135">
                <a:latin typeface="Lucida Sans"/>
                <a:cs typeface="Lucida Sans"/>
              </a:rPr>
              <a:t> </a:t>
            </a:r>
            <a:r>
              <a:rPr dirty="0" sz="2400" spc="-20">
                <a:latin typeface="Lucida Sans"/>
                <a:cs typeface="Lucida Sans"/>
              </a:rPr>
              <a:t>same</a:t>
            </a:r>
            <a:r>
              <a:rPr dirty="0" sz="2400" spc="-114">
                <a:latin typeface="Lucida Sans"/>
                <a:cs typeface="Lucida Sans"/>
              </a:rPr>
              <a:t> </a:t>
            </a:r>
            <a:r>
              <a:rPr dirty="0" sz="2400" spc="-20">
                <a:latin typeface="Lucida Sans"/>
                <a:cs typeface="Lucida Sans"/>
              </a:rPr>
              <a:t>core</a:t>
            </a:r>
            <a:endParaRPr sz="24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2400" spc="-65">
                <a:latin typeface="Lucida Sans"/>
                <a:cs typeface="Lucida Sans"/>
              </a:rPr>
              <a:t>accessible</a:t>
            </a:r>
            <a:r>
              <a:rPr dirty="0" sz="2400" spc="-100">
                <a:latin typeface="Lucida Sans"/>
                <a:cs typeface="Lucida Sans"/>
              </a:rPr>
              <a:t> </a:t>
            </a:r>
            <a:r>
              <a:rPr dirty="0" sz="2400" spc="-10">
                <a:latin typeface="Lucida Sans"/>
                <a:cs typeface="Lucida Sans"/>
              </a:rPr>
              <a:t>code/features.</a:t>
            </a:r>
            <a:endParaRPr sz="2400">
              <a:latin typeface="Lucida Sans"/>
              <a:cs typeface="Lucida Sans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0" y="99060"/>
            <a:ext cx="12192000" cy="363220"/>
          </a:xfrm>
          <a:custGeom>
            <a:avLst/>
            <a:gdLst/>
            <a:ahLst/>
            <a:cxnLst/>
            <a:rect l="l" t="t" r="r" b="b"/>
            <a:pathLst>
              <a:path w="12192000" h="363220">
                <a:moveTo>
                  <a:pt x="12192000" y="0"/>
                </a:moveTo>
                <a:lnTo>
                  <a:pt x="0" y="0"/>
                </a:lnTo>
                <a:lnTo>
                  <a:pt x="0" y="362711"/>
                </a:lnTo>
                <a:lnTo>
                  <a:pt x="12192000" y="362711"/>
                </a:lnTo>
                <a:lnTo>
                  <a:pt x="12192000" y="0"/>
                </a:lnTo>
                <a:close/>
              </a:path>
            </a:pathLst>
          </a:custGeom>
          <a:solidFill>
            <a:srgbClr val="F9CC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10007345" y="139954"/>
            <a:ext cx="1824989" cy="3035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00">
                <a:latin typeface="Arial"/>
                <a:cs typeface="Arial"/>
              </a:rPr>
              <a:t>Web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Accessibility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047" y="624586"/>
            <a:ext cx="495871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95"/>
              <a:t>Experiences</a:t>
            </a:r>
            <a:r>
              <a:rPr dirty="0" spc="-155"/>
              <a:t> </a:t>
            </a:r>
            <a:r>
              <a:rPr dirty="0" spc="-105"/>
              <a:t>of</a:t>
            </a:r>
            <a:r>
              <a:rPr dirty="0" spc="-190"/>
              <a:t> </a:t>
            </a:r>
            <a:r>
              <a:rPr dirty="0" spc="-10"/>
              <a:t>Users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35888" y="1379219"/>
            <a:ext cx="6304280" cy="11315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15100"/>
              </a:lnSpc>
              <a:spcBef>
                <a:spcPts val="105"/>
              </a:spcBef>
            </a:pPr>
            <a:r>
              <a:rPr dirty="0" sz="2100" spc="-60">
                <a:latin typeface="Lucida Sans"/>
                <a:cs typeface="Lucida Sans"/>
              </a:rPr>
              <a:t>Making</a:t>
            </a:r>
            <a:r>
              <a:rPr dirty="0" sz="2100" spc="-90">
                <a:latin typeface="Lucida Sans"/>
                <a:cs typeface="Lucida Sans"/>
              </a:rPr>
              <a:t> </a:t>
            </a:r>
            <a:r>
              <a:rPr dirty="0" sz="2100" spc="-20">
                <a:latin typeface="Lucida Sans"/>
                <a:cs typeface="Lucida Sans"/>
              </a:rPr>
              <a:t>our</a:t>
            </a:r>
            <a:r>
              <a:rPr dirty="0" sz="2100" spc="-105">
                <a:latin typeface="Lucida Sans"/>
                <a:cs typeface="Lucida Sans"/>
              </a:rPr>
              <a:t> </a:t>
            </a:r>
            <a:r>
              <a:rPr dirty="0" sz="2100" spc="-40">
                <a:latin typeface="Lucida Sans"/>
                <a:cs typeface="Lucida Sans"/>
              </a:rPr>
              <a:t>websites</a:t>
            </a:r>
            <a:r>
              <a:rPr dirty="0" sz="2100" spc="-105">
                <a:latin typeface="Lucida Sans"/>
                <a:cs typeface="Lucida Sans"/>
              </a:rPr>
              <a:t> </a:t>
            </a:r>
            <a:r>
              <a:rPr dirty="0" sz="2100" spc="-60">
                <a:latin typeface="Lucida Sans"/>
                <a:cs typeface="Lucida Sans"/>
              </a:rPr>
              <a:t>accessible</a:t>
            </a:r>
            <a:r>
              <a:rPr dirty="0" sz="2100" spc="-85">
                <a:latin typeface="Lucida Sans"/>
                <a:cs typeface="Lucida Sans"/>
              </a:rPr>
              <a:t> </a:t>
            </a:r>
            <a:r>
              <a:rPr dirty="0" sz="2100" spc="-114">
                <a:latin typeface="Lucida Sans"/>
                <a:cs typeface="Lucida Sans"/>
              </a:rPr>
              <a:t>isn’t</a:t>
            </a:r>
            <a:r>
              <a:rPr dirty="0" sz="2100" spc="-90">
                <a:latin typeface="Lucida Sans"/>
                <a:cs typeface="Lucida Sans"/>
              </a:rPr>
              <a:t> </a:t>
            </a:r>
            <a:r>
              <a:rPr dirty="0" sz="2100" spc="-80">
                <a:latin typeface="Lucida Sans"/>
                <a:cs typeface="Lucida Sans"/>
              </a:rPr>
              <a:t>just</a:t>
            </a:r>
            <a:r>
              <a:rPr dirty="0" sz="2100" spc="-105">
                <a:latin typeface="Lucida Sans"/>
                <a:cs typeface="Lucida Sans"/>
              </a:rPr>
              <a:t> </a:t>
            </a:r>
            <a:r>
              <a:rPr dirty="0" sz="2100" spc="-55">
                <a:latin typeface="Lucida Sans"/>
                <a:cs typeface="Lucida Sans"/>
              </a:rPr>
              <a:t>crucial</a:t>
            </a:r>
            <a:r>
              <a:rPr dirty="0" sz="2100" spc="-85">
                <a:latin typeface="Lucida Sans"/>
                <a:cs typeface="Lucida Sans"/>
              </a:rPr>
              <a:t> </a:t>
            </a:r>
            <a:r>
              <a:rPr dirty="0" sz="2100" spc="-25">
                <a:latin typeface="Lucida Sans"/>
                <a:cs typeface="Lucida Sans"/>
              </a:rPr>
              <a:t>for </a:t>
            </a:r>
            <a:r>
              <a:rPr dirty="0" sz="2100" spc="-45">
                <a:latin typeface="Lucida Sans"/>
                <a:cs typeface="Lucida Sans"/>
              </a:rPr>
              <a:t>those</a:t>
            </a:r>
            <a:r>
              <a:rPr dirty="0" sz="2100" spc="-110">
                <a:latin typeface="Lucida Sans"/>
                <a:cs typeface="Lucida Sans"/>
              </a:rPr>
              <a:t> </a:t>
            </a:r>
            <a:r>
              <a:rPr dirty="0" sz="2100" spc="-30">
                <a:latin typeface="Lucida Sans"/>
                <a:cs typeface="Lucida Sans"/>
              </a:rPr>
              <a:t>that</a:t>
            </a:r>
            <a:r>
              <a:rPr dirty="0" sz="2100" spc="-114">
                <a:latin typeface="Lucida Sans"/>
                <a:cs typeface="Lucida Sans"/>
              </a:rPr>
              <a:t> </a:t>
            </a:r>
            <a:r>
              <a:rPr dirty="0" sz="2100" spc="-20">
                <a:latin typeface="Lucida Sans"/>
                <a:cs typeface="Lucida Sans"/>
              </a:rPr>
              <a:t>have</a:t>
            </a:r>
            <a:r>
              <a:rPr dirty="0" sz="2100" spc="-100">
                <a:latin typeface="Lucida Sans"/>
                <a:cs typeface="Lucida Sans"/>
              </a:rPr>
              <a:t> </a:t>
            </a:r>
            <a:r>
              <a:rPr dirty="0" sz="2100">
                <a:latin typeface="Lucida Sans"/>
                <a:cs typeface="Lucida Sans"/>
              </a:rPr>
              <a:t>an</a:t>
            </a:r>
            <a:r>
              <a:rPr dirty="0" sz="2100" spc="-105">
                <a:latin typeface="Lucida Sans"/>
                <a:cs typeface="Lucida Sans"/>
              </a:rPr>
              <a:t> </a:t>
            </a:r>
            <a:r>
              <a:rPr dirty="0" sz="2100" spc="-60">
                <a:latin typeface="Lucida Sans"/>
                <a:cs typeface="Lucida Sans"/>
              </a:rPr>
              <a:t>easily</a:t>
            </a:r>
            <a:r>
              <a:rPr dirty="0" sz="2100" spc="-105">
                <a:latin typeface="Lucida Sans"/>
                <a:cs typeface="Lucida Sans"/>
              </a:rPr>
              <a:t> </a:t>
            </a:r>
            <a:r>
              <a:rPr dirty="0" sz="2100" spc="-50">
                <a:latin typeface="Lucida Sans"/>
                <a:cs typeface="Lucida Sans"/>
              </a:rPr>
              <a:t>identifiable</a:t>
            </a:r>
            <a:r>
              <a:rPr dirty="0" sz="2100" spc="-100">
                <a:latin typeface="Lucida Sans"/>
                <a:cs typeface="Lucida Sans"/>
              </a:rPr>
              <a:t> </a:t>
            </a:r>
            <a:r>
              <a:rPr dirty="0" sz="2100" spc="-65">
                <a:latin typeface="Lucida Sans"/>
                <a:cs typeface="Lucida Sans"/>
              </a:rPr>
              <a:t>disability</a:t>
            </a:r>
            <a:r>
              <a:rPr dirty="0" sz="2100" spc="-114">
                <a:latin typeface="Lucida Sans"/>
                <a:cs typeface="Lucida Sans"/>
              </a:rPr>
              <a:t> </a:t>
            </a:r>
            <a:r>
              <a:rPr dirty="0" sz="2100" spc="-25">
                <a:latin typeface="Lucida Sans"/>
                <a:cs typeface="Lucida Sans"/>
              </a:rPr>
              <a:t>or other</a:t>
            </a:r>
            <a:r>
              <a:rPr dirty="0" sz="2100" spc="-125">
                <a:latin typeface="Lucida Sans"/>
                <a:cs typeface="Lucida Sans"/>
              </a:rPr>
              <a:t> </a:t>
            </a:r>
            <a:r>
              <a:rPr dirty="0" sz="2100" spc="-10">
                <a:latin typeface="Lucida Sans"/>
                <a:cs typeface="Lucida Sans"/>
              </a:rPr>
              <a:t>challenge.</a:t>
            </a:r>
            <a:endParaRPr sz="2100">
              <a:latin typeface="Lucida Sans"/>
              <a:cs typeface="Lucida Sans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0996" y="2734106"/>
            <a:ext cx="5250180" cy="3063875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3890517" y="6182055"/>
            <a:ext cx="23920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57575A"/>
                </a:solidFill>
                <a:latin typeface="Lucida Sans"/>
                <a:cs typeface="Lucida Sans"/>
              </a:rPr>
              <a:t>Blurred</a:t>
            </a:r>
            <a:r>
              <a:rPr dirty="0" sz="1600" spc="-50">
                <a:solidFill>
                  <a:srgbClr val="57575A"/>
                </a:solidFill>
                <a:latin typeface="Lucida Sans"/>
                <a:cs typeface="Lucida Sans"/>
              </a:rPr>
              <a:t> </a:t>
            </a:r>
            <a:r>
              <a:rPr dirty="0" sz="1600" spc="-70">
                <a:solidFill>
                  <a:srgbClr val="57575A"/>
                </a:solidFill>
                <a:latin typeface="Lucida Sans"/>
                <a:cs typeface="Lucida Sans"/>
              </a:rPr>
              <a:t>Vision/Tired</a:t>
            </a:r>
            <a:r>
              <a:rPr dirty="0" sz="1600" spc="-65">
                <a:solidFill>
                  <a:srgbClr val="57575A"/>
                </a:solidFill>
                <a:latin typeface="Lucida Sans"/>
                <a:cs typeface="Lucida Sans"/>
              </a:rPr>
              <a:t> </a:t>
            </a:r>
            <a:r>
              <a:rPr dirty="0" sz="1600" spc="-20">
                <a:solidFill>
                  <a:srgbClr val="57575A"/>
                </a:solidFill>
                <a:latin typeface="Lucida Sans"/>
                <a:cs typeface="Lucida Sans"/>
              </a:rPr>
              <a:t>Eyes</a:t>
            </a:r>
            <a:endParaRPr sz="1600">
              <a:latin typeface="Lucida Sans"/>
              <a:cs typeface="Lucida Sans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0" y="99060"/>
            <a:ext cx="12192000" cy="363220"/>
          </a:xfrm>
          <a:custGeom>
            <a:avLst/>
            <a:gdLst/>
            <a:ahLst/>
            <a:cxnLst/>
            <a:rect l="l" t="t" r="r" b="b"/>
            <a:pathLst>
              <a:path w="12192000" h="363220">
                <a:moveTo>
                  <a:pt x="12192000" y="0"/>
                </a:moveTo>
                <a:lnTo>
                  <a:pt x="0" y="0"/>
                </a:lnTo>
                <a:lnTo>
                  <a:pt x="0" y="362711"/>
                </a:lnTo>
                <a:lnTo>
                  <a:pt x="12192000" y="362711"/>
                </a:lnTo>
                <a:lnTo>
                  <a:pt x="12192000" y="0"/>
                </a:lnTo>
                <a:close/>
              </a:path>
            </a:pathLst>
          </a:custGeom>
          <a:solidFill>
            <a:srgbClr val="F9CC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10007345" y="131775"/>
            <a:ext cx="1861820" cy="3041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00">
                <a:latin typeface="Lucida Sans"/>
                <a:cs typeface="Lucida Sans"/>
              </a:rPr>
              <a:t>Web</a:t>
            </a:r>
            <a:r>
              <a:rPr dirty="0" sz="1800" spc="35">
                <a:latin typeface="Lucida Sans"/>
                <a:cs typeface="Lucida Sans"/>
              </a:rPr>
              <a:t> </a:t>
            </a:r>
            <a:r>
              <a:rPr dirty="0" sz="1800" spc="-50">
                <a:latin typeface="Lucida Sans"/>
                <a:cs typeface="Lucida Sans"/>
              </a:rPr>
              <a:t>Accessibility</a:t>
            </a:r>
            <a:endParaRPr sz="1800">
              <a:latin typeface="Lucida Sans"/>
              <a:cs typeface="Lucida Sans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43088" y="1857755"/>
            <a:ext cx="2836163" cy="3874008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8480552" y="6115303"/>
            <a:ext cx="221869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30">
                <a:solidFill>
                  <a:srgbClr val="57575A"/>
                </a:solidFill>
                <a:latin typeface="Lucida Sans"/>
                <a:cs typeface="Lucida Sans"/>
              </a:rPr>
              <a:t>Low</a:t>
            </a:r>
            <a:r>
              <a:rPr dirty="0" sz="1600" spc="-85">
                <a:solidFill>
                  <a:srgbClr val="57575A"/>
                </a:solidFill>
                <a:latin typeface="Lucida Sans"/>
                <a:cs typeface="Lucida Sans"/>
              </a:rPr>
              <a:t> </a:t>
            </a:r>
            <a:r>
              <a:rPr dirty="0" sz="1600" spc="-40">
                <a:solidFill>
                  <a:srgbClr val="57575A"/>
                </a:solidFill>
                <a:latin typeface="Lucida Sans"/>
                <a:cs typeface="Lucida Sans"/>
              </a:rPr>
              <a:t>Contrast/Sunshine</a:t>
            </a:r>
            <a:endParaRPr sz="16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4735" y="645922"/>
            <a:ext cx="91516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50"/>
              <a:t>Web</a:t>
            </a:r>
            <a:r>
              <a:rPr dirty="0" spc="-190"/>
              <a:t> </a:t>
            </a:r>
            <a:r>
              <a:rPr dirty="0" spc="-130"/>
              <a:t>accessibility</a:t>
            </a:r>
            <a:r>
              <a:rPr dirty="0" spc="-185"/>
              <a:t> </a:t>
            </a:r>
            <a:r>
              <a:rPr dirty="0" spc="-60"/>
              <a:t>(important</a:t>
            </a:r>
            <a:r>
              <a:rPr dirty="0" spc="-170"/>
              <a:t> </a:t>
            </a:r>
            <a:r>
              <a:rPr dirty="0" spc="-20"/>
              <a:t>elements)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772792" y="1540281"/>
            <a:ext cx="7733665" cy="4792345"/>
          </a:xfrm>
          <a:prstGeom prst="rect">
            <a:avLst/>
          </a:prstGeom>
        </p:spPr>
        <p:txBody>
          <a:bodyPr wrap="square" lIns="0" tIns="193040" rIns="0" bIns="0" rtlCol="0" vert="horz">
            <a:spAutoFit/>
          </a:bodyPr>
          <a:lstStyle/>
          <a:p>
            <a:pPr marL="326390" indent="-314325">
              <a:lnSpc>
                <a:spcPct val="100000"/>
              </a:lnSpc>
              <a:spcBef>
                <a:spcPts val="1520"/>
              </a:spcBef>
              <a:buFont typeface="Arial"/>
              <a:buChar char="•"/>
              <a:tabLst>
                <a:tab pos="326390" algn="l"/>
                <a:tab pos="327025" algn="l"/>
              </a:tabLst>
            </a:pPr>
            <a:r>
              <a:rPr dirty="0" sz="2100" spc="-35">
                <a:latin typeface="Lucida Sans"/>
                <a:cs typeface="Lucida Sans"/>
              </a:rPr>
              <a:t>Color</a:t>
            </a:r>
            <a:r>
              <a:rPr dirty="0" sz="2100" spc="-135">
                <a:latin typeface="Lucida Sans"/>
                <a:cs typeface="Lucida Sans"/>
              </a:rPr>
              <a:t> </a:t>
            </a:r>
            <a:r>
              <a:rPr dirty="0" sz="2100" spc="-10">
                <a:latin typeface="Lucida Sans"/>
                <a:cs typeface="Lucida Sans"/>
              </a:rPr>
              <a:t>alone</a:t>
            </a:r>
            <a:r>
              <a:rPr dirty="0" sz="2100" spc="-155">
                <a:latin typeface="Lucida Sans"/>
                <a:cs typeface="Lucida Sans"/>
              </a:rPr>
              <a:t> </a:t>
            </a:r>
            <a:r>
              <a:rPr dirty="0" sz="2100">
                <a:latin typeface="Lucida Sans"/>
                <a:cs typeface="Lucida Sans"/>
              </a:rPr>
              <a:t>not</a:t>
            </a:r>
            <a:r>
              <a:rPr dirty="0" sz="2100" spc="-145">
                <a:latin typeface="Lucida Sans"/>
                <a:cs typeface="Lucida Sans"/>
              </a:rPr>
              <a:t> </a:t>
            </a:r>
            <a:r>
              <a:rPr dirty="0" sz="2100">
                <a:latin typeface="Lucida Sans"/>
                <a:cs typeface="Lucida Sans"/>
              </a:rPr>
              <a:t>used</a:t>
            </a:r>
            <a:r>
              <a:rPr dirty="0" sz="2100" spc="-130">
                <a:latin typeface="Lucida Sans"/>
                <a:cs typeface="Lucida Sans"/>
              </a:rPr>
              <a:t> </a:t>
            </a:r>
            <a:r>
              <a:rPr dirty="0" sz="2100" spc="-10">
                <a:latin typeface="Lucida Sans"/>
                <a:cs typeface="Lucida Sans"/>
              </a:rPr>
              <a:t>to</a:t>
            </a:r>
            <a:r>
              <a:rPr dirty="0" sz="2100" spc="-140">
                <a:latin typeface="Lucida Sans"/>
                <a:cs typeface="Lucida Sans"/>
              </a:rPr>
              <a:t> </a:t>
            </a:r>
            <a:r>
              <a:rPr dirty="0" sz="2100" spc="-20">
                <a:latin typeface="Lucida Sans"/>
                <a:cs typeface="Lucida Sans"/>
              </a:rPr>
              <a:t>convey</a:t>
            </a:r>
            <a:r>
              <a:rPr dirty="0" sz="2100" spc="-130">
                <a:latin typeface="Lucida Sans"/>
                <a:cs typeface="Lucida Sans"/>
              </a:rPr>
              <a:t> </a:t>
            </a:r>
            <a:r>
              <a:rPr dirty="0" sz="2100" spc="-10">
                <a:latin typeface="Lucida Sans"/>
                <a:cs typeface="Lucida Sans"/>
              </a:rPr>
              <a:t>meaning</a:t>
            </a:r>
            <a:endParaRPr sz="2100">
              <a:latin typeface="Lucida Sans"/>
              <a:cs typeface="Lucida Sans"/>
            </a:endParaRPr>
          </a:p>
          <a:p>
            <a:pPr marL="326390" marR="5080" indent="-314325">
              <a:lnSpc>
                <a:spcPct val="117100"/>
              </a:lnSpc>
              <a:spcBef>
                <a:spcPts val="994"/>
              </a:spcBef>
              <a:buFont typeface="Arial"/>
              <a:buChar char="•"/>
              <a:tabLst>
                <a:tab pos="326390" algn="l"/>
                <a:tab pos="327025" algn="l"/>
              </a:tabLst>
            </a:pPr>
            <a:r>
              <a:rPr dirty="0" sz="2100" spc="-35">
                <a:latin typeface="Lucida Sans"/>
                <a:cs typeface="Lucida Sans"/>
              </a:rPr>
              <a:t>Color</a:t>
            </a:r>
            <a:r>
              <a:rPr dirty="0" sz="2100" spc="-105">
                <a:latin typeface="Lucida Sans"/>
                <a:cs typeface="Lucida Sans"/>
              </a:rPr>
              <a:t> </a:t>
            </a:r>
            <a:r>
              <a:rPr dirty="0" sz="2100" spc="-25">
                <a:latin typeface="Lucida Sans"/>
                <a:cs typeface="Lucida Sans"/>
              </a:rPr>
              <a:t>contrast</a:t>
            </a:r>
            <a:r>
              <a:rPr dirty="0" sz="2100" spc="-100">
                <a:latin typeface="Lucida Sans"/>
                <a:cs typeface="Lucida Sans"/>
              </a:rPr>
              <a:t> </a:t>
            </a:r>
            <a:r>
              <a:rPr dirty="0" sz="2100" spc="-20">
                <a:latin typeface="Lucida Sans"/>
                <a:cs typeface="Lucida Sans"/>
              </a:rPr>
              <a:t>ratios</a:t>
            </a:r>
            <a:r>
              <a:rPr dirty="0" sz="2100" spc="-100">
                <a:latin typeface="Lucida Sans"/>
                <a:cs typeface="Lucida Sans"/>
              </a:rPr>
              <a:t> </a:t>
            </a:r>
            <a:r>
              <a:rPr dirty="0" sz="2100">
                <a:latin typeface="Lucida Sans"/>
                <a:cs typeface="Lucida Sans"/>
              </a:rPr>
              <a:t>between</a:t>
            </a:r>
            <a:r>
              <a:rPr dirty="0" sz="2100" spc="-95">
                <a:latin typeface="Lucida Sans"/>
                <a:cs typeface="Lucida Sans"/>
              </a:rPr>
              <a:t> </a:t>
            </a:r>
            <a:r>
              <a:rPr dirty="0" sz="2100" spc="-20">
                <a:latin typeface="Lucida Sans"/>
                <a:cs typeface="Lucida Sans"/>
              </a:rPr>
              <a:t>foreground</a:t>
            </a:r>
            <a:r>
              <a:rPr dirty="0" sz="2100" spc="-90">
                <a:latin typeface="Lucida Sans"/>
                <a:cs typeface="Lucida Sans"/>
              </a:rPr>
              <a:t> </a:t>
            </a:r>
            <a:r>
              <a:rPr dirty="0" sz="2100">
                <a:latin typeface="Lucida Sans"/>
                <a:cs typeface="Lucida Sans"/>
              </a:rPr>
              <a:t>and</a:t>
            </a:r>
            <a:r>
              <a:rPr dirty="0" sz="2100" spc="-90">
                <a:latin typeface="Lucida Sans"/>
                <a:cs typeface="Lucida Sans"/>
              </a:rPr>
              <a:t> </a:t>
            </a:r>
            <a:r>
              <a:rPr dirty="0" sz="2100" spc="-20">
                <a:latin typeface="Lucida Sans"/>
                <a:cs typeface="Lucida Sans"/>
              </a:rPr>
              <a:t>background </a:t>
            </a:r>
            <a:r>
              <a:rPr dirty="0" sz="2100" spc="-10">
                <a:latin typeface="Lucida Sans"/>
                <a:cs typeface="Lucida Sans"/>
              </a:rPr>
              <a:t>elements</a:t>
            </a:r>
            <a:r>
              <a:rPr dirty="0" sz="2100" spc="-125">
                <a:latin typeface="Lucida Sans"/>
                <a:cs typeface="Lucida Sans"/>
              </a:rPr>
              <a:t> </a:t>
            </a:r>
            <a:r>
              <a:rPr dirty="0" sz="2100">
                <a:latin typeface="Lucida Sans"/>
                <a:cs typeface="Lucida Sans"/>
              </a:rPr>
              <a:t>meet</a:t>
            </a:r>
            <a:r>
              <a:rPr dirty="0" sz="2100" spc="-140">
                <a:latin typeface="Lucida Sans"/>
                <a:cs typeface="Lucida Sans"/>
              </a:rPr>
              <a:t> </a:t>
            </a:r>
            <a:r>
              <a:rPr dirty="0" sz="2100" spc="-20">
                <a:latin typeface="Lucida Sans"/>
                <a:cs typeface="Lucida Sans"/>
              </a:rPr>
              <a:t>minimum</a:t>
            </a:r>
            <a:r>
              <a:rPr dirty="0" sz="2100" spc="-140">
                <a:latin typeface="Lucida Sans"/>
                <a:cs typeface="Lucida Sans"/>
              </a:rPr>
              <a:t> </a:t>
            </a:r>
            <a:r>
              <a:rPr dirty="0" sz="2100" spc="-10">
                <a:latin typeface="Lucida Sans"/>
                <a:cs typeface="Lucida Sans"/>
              </a:rPr>
              <a:t>standards</a:t>
            </a:r>
            <a:r>
              <a:rPr dirty="0" sz="2100" spc="-114">
                <a:latin typeface="Lucida Sans"/>
                <a:cs typeface="Lucida Sans"/>
              </a:rPr>
              <a:t> </a:t>
            </a:r>
            <a:r>
              <a:rPr dirty="0" sz="2100" spc="-10">
                <a:latin typeface="Lucida Sans"/>
                <a:cs typeface="Lucida Sans"/>
              </a:rPr>
              <a:t>(WCAG)</a:t>
            </a:r>
            <a:endParaRPr sz="2100">
              <a:latin typeface="Lucida Sans"/>
              <a:cs typeface="Lucida Sans"/>
            </a:endParaRPr>
          </a:p>
          <a:p>
            <a:pPr marL="326390" indent="-300990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326390" algn="l"/>
                <a:tab pos="327025" algn="l"/>
              </a:tabLst>
            </a:pPr>
            <a:r>
              <a:rPr dirty="0" sz="2100">
                <a:latin typeface="Lucida Sans"/>
                <a:cs typeface="Lucida Sans"/>
              </a:rPr>
              <a:t>Proper</a:t>
            </a:r>
            <a:r>
              <a:rPr dirty="0" sz="2100" spc="-45">
                <a:latin typeface="Lucida Sans"/>
                <a:cs typeface="Lucida Sans"/>
              </a:rPr>
              <a:t> </a:t>
            </a:r>
            <a:r>
              <a:rPr dirty="0" sz="2100" spc="-25">
                <a:latin typeface="Lucida Sans"/>
                <a:cs typeface="Lucida Sans"/>
              </a:rPr>
              <a:t>heading</a:t>
            </a:r>
            <a:r>
              <a:rPr dirty="0" sz="2100" spc="-40">
                <a:latin typeface="Lucida Sans"/>
                <a:cs typeface="Lucida Sans"/>
              </a:rPr>
              <a:t> </a:t>
            </a:r>
            <a:r>
              <a:rPr dirty="0" sz="2100" spc="-10">
                <a:latin typeface="Lucida Sans"/>
                <a:cs typeface="Lucida Sans"/>
              </a:rPr>
              <a:t>structure</a:t>
            </a:r>
            <a:endParaRPr sz="2100">
              <a:latin typeface="Lucida Sans"/>
              <a:cs typeface="Lucida Sans"/>
            </a:endParaRPr>
          </a:p>
          <a:p>
            <a:pPr marL="326390" indent="-300990">
              <a:lnSpc>
                <a:spcPct val="100000"/>
              </a:lnSpc>
              <a:spcBef>
                <a:spcPts val="1430"/>
              </a:spcBef>
              <a:buFont typeface="Arial"/>
              <a:buChar char="•"/>
              <a:tabLst>
                <a:tab pos="326390" algn="l"/>
                <a:tab pos="327025" algn="l"/>
              </a:tabLst>
            </a:pPr>
            <a:r>
              <a:rPr dirty="0" sz="2100" spc="-25">
                <a:latin typeface="Lucida Sans"/>
                <a:cs typeface="Lucida Sans"/>
              </a:rPr>
              <a:t>Images</a:t>
            </a:r>
            <a:r>
              <a:rPr dirty="0" sz="2100" spc="-105">
                <a:latin typeface="Lucida Sans"/>
                <a:cs typeface="Lucida Sans"/>
              </a:rPr>
              <a:t> </a:t>
            </a:r>
            <a:r>
              <a:rPr dirty="0" sz="2100" spc="-10">
                <a:latin typeface="Lucida Sans"/>
                <a:cs typeface="Lucida Sans"/>
              </a:rPr>
              <a:t>with</a:t>
            </a:r>
            <a:r>
              <a:rPr dirty="0" sz="2100" spc="-105">
                <a:latin typeface="Lucida Sans"/>
                <a:cs typeface="Lucida Sans"/>
              </a:rPr>
              <a:t> </a:t>
            </a:r>
            <a:r>
              <a:rPr dirty="0" sz="2100" spc="-20">
                <a:latin typeface="Lucida Sans"/>
                <a:cs typeface="Lucida Sans"/>
              </a:rPr>
              <a:t>alternative</a:t>
            </a:r>
            <a:r>
              <a:rPr dirty="0" sz="2100" spc="-114">
                <a:latin typeface="Lucida Sans"/>
                <a:cs typeface="Lucida Sans"/>
              </a:rPr>
              <a:t> </a:t>
            </a:r>
            <a:r>
              <a:rPr dirty="0" sz="2100" spc="-70">
                <a:latin typeface="Lucida Sans"/>
                <a:cs typeface="Lucida Sans"/>
              </a:rPr>
              <a:t>text</a:t>
            </a:r>
            <a:r>
              <a:rPr dirty="0" sz="2100" spc="-105">
                <a:latin typeface="Lucida Sans"/>
                <a:cs typeface="Lucida Sans"/>
              </a:rPr>
              <a:t> </a:t>
            </a:r>
            <a:r>
              <a:rPr dirty="0" sz="2100" spc="-10">
                <a:latin typeface="Lucida Sans"/>
                <a:cs typeface="Lucida Sans"/>
              </a:rPr>
              <a:t>descriptions</a:t>
            </a:r>
            <a:endParaRPr sz="2100">
              <a:latin typeface="Lucida Sans"/>
              <a:cs typeface="Lucida Sans"/>
            </a:endParaRPr>
          </a:p>
          <a:p>
            <a:pPr marL="326390" indent="-300990">
              <a:lnSpc>
                <a:spcPct val="100000"/>
              </a:lnSpc>
              <a:spcBef>
                <a:spcPts val="1430"/>
              </a:spcBef>
              <a:buFont typeface="Arial"/>
              <a:buChar char="•"/>
              <a:tabLst>
                <a:tab pos="326390" algn="l"/>
                <a:tab pos="327025" algn="l"/>
              </a:tabLst>
            </a:pPr>
            <a:r>
              <a:rPr dirty="0" sz="2100" spc="-35">
                <a:latin typeface="Lucida Sans"/>
                <a:cs typeface="Lucida Sans"/>
              </a:rPr>
              <a:t>Closed</a:t>
            </a:r>
            <a:r>
              <a:rPr dirty="0" sz="2100" spc="-120">
                <a:latin typeface="Lucida Sans"/>
                <a:cs typeface="Lucida Sans"/>
              </a:rPr>
              <a:t> </a:t>
            </a:r>
            <a:r>
              <a:rPr dirty="0" sz="2100" spc="-10">
                <a:latin typeface="Lucida Sans"/>
                <a:cs typeface="Lucida Sans"/>
              </a:rPr>
              <a:t>Captions/Transcripts</a:t>
            </a:r>
            <a:endParaRPr sz="2100">
              <a:latin typeface="Lucida Sans"/>
              <a:cs typeface="Lucida Sans"/>
            </a:endParaRPr>
          </a:p>
          <a:p>
            <a:pPr marL="326390" indent="-300990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326390" algn="l"/>
                <a:tab pos="327025" algn="l"/>
              </a:tabLst>
            </a:pPr>
            <a:r>
              <a:rPr dirty="0" sz="2100" spc="-30">
                <a:latin typeface="Lucida Sans"/>
                <a:cs typeface="Lucida Sans"/>
              </a:rPr>
              <a:t>Descriptive</a:t>
            </a:r>
            <a:r>
              <a:rPr dirty="0" sz="2100" spc="-75">
                <a:latin typeface="Lucida Sans"/>
                <a:cs typeface="Lucida Sans"/>
              </a:rPr>
              <a:t> link</a:t>
            </a:r>
            <a:r>
              <a:rPr dirty="0" sz="2100" spc="-95">
                <a:latin typeface="Lucida Sans"/>
                <a:cs typeface="Lucida Sans"/>
              </a:rPr>
              <a:t> </a:t>
            </a:r>
            <a:r>
              <a:rPr dirty="0" sz="2100" spc="-20">
                <a:latin typeface="Lucida Sans"/>
                <a:cs typeface="Lucida Sans"/>
              </a:rPr>
              <a:t>text</a:t>
            </a:r>
            <a:endParaRPr sz="2100">
              <a:latin typeface="Lucida Sans"/>
              <a:cs typeface="Lucida Sans"/>
            </a:endParaRPr>
          </a:p>
          <a:p>
            <a:pPr marL="326390" indent="-300990">
              <a:lnSpc>
                <a:spcPct val="100000"/>
              </a:lnSpc>
              <a:spcBef>
                <a:spcPts val="1430"/>
              </a:spcBef>
              <a:buFont typeface="Arial"/>
              <a:buChar char="•"/>
              <a:tabLst>
                <a:tab pos="326390" algn="l"/>
                <a:tab pos="327025" algn="l"/>
              </a:tabLst>
            </a:pPr>
            <a:r>
              <a:rPr dirty="0" sz="2100">
                <a:latin typeface="Lucida Sans"/>
                <a:cs typeface="Lucida Sans"/>
              </a:rPr>
              <a:t>Proper</a:t>
            </a:r>
            <a:r>
              <a:rPr dirty="0" sz="2100" spc="-50">
                <a:latin typeface="Lucida Sans"/>
                <a:cs typeface="Lucida Sans"/>
              </a:rPr>
              <a:t> </a:t>
            </a:r>
            <a:r>
              <a:rPr dirty="0" sz="2100">
                <a:latin typeface="Lucida Sans"/>
                <a:cs typeface="Lucida Sans"/>
              </a:rPr>
              <a:t>Form</a:t>
            </a:r>
            <a:r>
              <a:rPr dirty="0" sz="2100" spc="-65">
                <a:latin typeface="Lucida Sans"/>
                <a:cs typeface="Lucida Sans"/>
              </a:rPr>
              <a:t> </a:t>
            </a:r>
            <a:r>
              <a:rPr dirty="0" sz="2100" spc="-10">
                <a:latin typeface="Lucida Sans"/>
                <a:cs typeface="Lucida Sans"/>
              </a:rPr>
              <a:t>Labels</a:t>
            </a:r>
            <a:endParaRPr sz="2100">
              <a:latin typeface="Lucida Sans"/>
              <a:cs typeface="Lucida Sans"/>
            </a:endParaRPr>
          </a:p>
          <a:p>
            <a:pPr marL="326390" indent="-300990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326390" algn="l"/>
                <a:tab pos="327025" algn="l"/>
              </a:tabLst>
            </a:pPr>
            <a:r>
              <a:rPr dirty="0" sz="2100" spc="-55">
                <a:latin typeface="Lucida Sans"/>
                <a:cs typeface="Lucida Sans"/>
              </a:rPr>
              <a:t>Tables</a:t>
            </a:r>
            <a:r>
              <a:rPr dirty="0" sz="2100" spc="-95">
                <a:latin typeface="Lucida Sans"/>
                <a:cs typeface="Lucida Sans"/>
              </a:rPr>
              <a:t> </a:t>
            </a:r>
            <a:r>
              <a:rPr dirty="0" sz="2100" spc="-20">
                <a:latin typeface="Lucida Sans"/>
                <a:cs typeface="Lucida Sans"/>
              </a:rPr>
              <a:t>with</a:t>
            </a:r>
            <a:r>
              <a:rPr dirty="0" sz="2100" spc="-105">
                <a:latin typeface="Lucida Sans"/>
                <a:cs typeface="Lucida Sans"/>
              </a:rPr>
              <a:t> </a:t>
            </a:r>
            <a:r>
              <a:rPr dirty="0" sz="2100">
                <a:latin typeface="Lucida Sans"/>
                <a:cs typeface="Lucida Sans"/>
              </a:rPr>
              <a:t>proper</a:t>
            </a:r>
            <a:r>
              <a:rPr dirty="0" sz="2100" spc="-90">
                <a:latin typeface="Lucida Sans"/>
                <a:cs typeface="Lucida Sans"/>
              </a:rPr>
              <a:t> </a:t>
            </a:r>
            <a:r>
              <a:rPr dirty="0" sz="2100">
                <a:latin typeface="Lucida Sans"/>
                <a:cs typeface="Lucida Sans"/>
              </a:rPr>
              <a:t>header</a:t>
            </a:r>
            <a:r>
              <a:rPr dirty="0" sz="2100" spc="-90">
                <a:latin typeface="Lucida Sans"/>
                <a:cs typeface="Lucida Sans"/>
              </a:rPr>
              <a:t> </a:t>
            </a:r>
            <a:r>
              <a:rPr dirty="0" sz="2100" spc="-10">
                <a:latin typeface="Lucida Sans"/>
                <a:cs typeface="Lucida Sans"/>
              </a:rPr>
              <a:t>information</a:t>
            </a:r>
            <a:endParaRPr sz="2100">
              <a:latin typeface="Lucida Sans"/>
              <a:cs typeface="Lucida Sans"/>
            </a:endParaRPr>
          </a:p>
          <a:p>
            <a:pPr marL="326390" indent="-300990">
              <a:lnSpc>
                <a:spcPct val="100000"/>
              </a:lnSpc>
              <a:spcBef>
                <a:spcPts val="1430"/>
              </a:spcBef>
              <a:buFont typeface="Arial"/>
              <a:buChar char="•"/>
              <a:tabLst>
                <a:tab pos="326390" algn="l"/>
                <a:tab pos="327025" algn="l"/>
              </a:tabLst>
            </a:pPr>
            <a:r>
              <a:rPr dirty="0" sz="2100">
                <a:latin typeface="Lucida Sans"/>
                <a:cs typeface="Lucida Sans"/>
              </a:rPr>
              <a:t>Proper</a:t>
            </a:r>
            <a:r>
              <a:rPr dirty="0" sz="2100" spc="15">
                <a:latin typeface="Lucida Sans"/>
                <a:cs typeface="Lucida Sans"/>
              </a:rPr>
              <a:t> </a:t>
            </a:r>
            <a:r>
              <a:rPr dirty="0" sz="2100" spc="-10">
                <a:latin typeface="Lucida Sans"/>
                <a:cs typeface="Lucida Sans"/>
              </a:rPr>
              <a:t>Lists</a:t>
            </a:r>
            <a:endParaRPr sz="2100">
              <a:latin typeface="Lucida Sans"/>
              <a:cs typeface="Lucida Sans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0" y="99060"/>
            <a:ext cx="12192000" cy="363220"/>
          </a:xfrm>
          <a:custGeom>
            <a:avLst/>
            <a:gdLst/>
            <a:ahLst/>
            <a:cxnLst/>
            <a:rect l="l" t="t" r="r" b="b"/>
            <a:pathLst>
              <a:path w="12192000" h="363220">
                <a:moveTo>
                  <a:pt x="12192000" y="0"/>
                </a:moveTo>
                <a:lnTo>
                  <a:pt x="0" y="0"/>
                </a:lnTo>
                <a:lnTo>
                  <a:pt x="0" y="362711"/>
                </a:lnTo>
                <a:lnTo>
                  <a:pt x="12192000" y="362711"/>
                </a:lnTo>
                <a:lnTo>
                  <a:pt x="12192000" y="0"/>
                </a:lnTo>
                <a:close/>
              </a:path>
            </a:pathLst>
          </a:custGeom>
          <a:solidFill>
            <a:srgbClr val="F9CC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10007345" y="139954"/>
            <a:ext cx="1824989" cy="3035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00">
                <a:latin typeface="Arial"/>
                <a:cs typeface="Arial"/>
              </a:rPr>
              <a:t>Web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Accessibility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7435" y="590753"/>
            <a:ext cx="5532501" cy="693724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967435" y="2543810"/>
            <a:ext cx="8428990" cy="810895"/>
            <a:chOff x="967435" y="2543810"/>
            <a:chExt cx="8428990" cy="81089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7435" y="2543810"/>
              <a:ext cx="8428990" cy="42672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7435" y="2927858"/>
              <a:ext cx="7654035" cy="426720"/>
            </a:xfrm>
            <a:prstGeom prst="rect">
              <a:avLst/>
            </a:prstGeom>
          </p:spPr>
        </p:pic>
      </p:grpSp>
      <p:grpSp>
        <p:nvGrpSpPr>
          <p:cNvPr id="6" name="object 6" descr=""/>
          <p:cNvGrpSpPr/>
          <p:nvPr/>
        </p:nvGrpSpPr>
        <p:grpSpPr>
          <a:xfrm>
            <a:off x="967435" y="3805758"/>
            <a:ext cx="6549390" cy="215265"/>
            <a:chOff x="967435" y="3805758"/>
            <a:chExt cx="6549390" cy="215265"/>
          </a:xfrm>
        </p:grpSpPr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7435" y="3805758"/>
              <a:ext cx="109728" cy="21518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2299" y="3805758"/>
              <a:ext cx="1641475" cy="215188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2594863" y="3989323"/>
              <a:ext cx="4855845" cy="9525"/>
            </a:xfrm>
            <a:custGeom>
              <a:avLst/>
              <a:gdLst/>
              <a:ahLst/>
              <a:cxnLst/>
              <a:rect l="l" t="t" r="r" b="b"/>
              <a:pathLst>
                <a:path w="4855845" h="9525">
                  <a:moveTo>
                    <a:pt x="4855464" y="0"/>
                  </a:moveTo>
                  <a:lnTo>
                    <a:pt x="0" y="0"/>
                  </a:lnTo>
                  <a:lnTo>
                    <a:pt x="0" y="9143"/>
                  </a:lnTo>
                  <a:lnTo>
                    <a:pt x="4855464" y="9143"/>
                  </a:lnTo>
                  <a:lnTo>
                    <a:pt x="4855464" y="0"/>
                  </a:lnTo>
                  <a:close/>
                </a:path>
              </a:pathLst>
            </a:custGeom>
            <a:solidFill>
              <a:srgbClr val="0462C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95118" y="3805758"/>
              <a:ext cx="2611120" cy="21518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31562" y="3805758"/>
              <a:ext cx="109727" cy="215188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86426" y="3805758"/>
              <a:ext cx="1293240" cy="215188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87338" y="3805758"/>
              <a:ext cx="109727" cy="215188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42202" y="3805758"/>
              <a:ext cx="160020" cy="215188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48882" y="3805758"/>
              <a:ext cx="109727" cy="215188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03745" y="3805758"/>
              <a:ext cx="912850" cy="2151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4279" y="798703"/>
            <a:ext cx="2348230" cy="94678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95"/>
              </a:spcBef>
            </a:pPr>
            <a:r>
              <a:rPr dirty="0" sz="3000" spc="-95" b="1">
                <a:latin typeface="Lucida Sans"/>
                <a:cs typeface="Lucida Sans"/>
              </a:rPr>
              <a:t>Color</a:t>
            </a:r>
            <a:r>
              <a:rPr dirty="0" sz="3000" spc="-140" b="1">
                <a:latin typeface="Lucida Sans"/>
                <a:cs typeface="Lucida Sans"/>
              </a:rPr>
              <a:t> </a:t>
            </a:r>
            <a:r>
              <a:rPr dirty="0" sz="3000" spc="-25" b="1">
                <a:latin typeface="Lucida Sans"/>
                <a:cs typeface="Lucida Sans"/>
              </a:rPr>
              <a:t>For </a:t>
            </a:r>
            <a:r>
              <a:rPr dirty="0" sz="3000" spc="-10" b="1">
                <a:latin typeface="Lucida Sans"/>
                <a:cs typeface="Lucida Sans"/>
              </a:rPr>
              <a:t>Information</a:t>
            </a:r>
            <a:endParaRPr sz="3000">
              <a:latin typeface="Lucida Sans"/>
              <a:cs typeface="Lucida Sans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99060"/>
            <a:ext cx="12192000" cy="363220"/>
          </a:xfrm>
          <a:custGeom>
            <a:avLst/>
            <a:gdLst/>
            <a:ahLst/>
            <a:cxnLst/>
            <a:rect l="l" t="t" r="r" b="b"/>
            <a:pathLst>
              <a:path w="12192000" h="363220">
                <a:moveTo>
                  <a:pt x="12192000" y="0"/>
                </a:moveTo>
                <a:lnTo>
                  <a:pt x="0" y="0"/>
                </a:lnTo>
                <a:lnTo>
                  <a:pt x="0" y="362711"/>
                </a:lnTo>
                <a:lnTo>
                  <a:pt x="12192000" y="362711"/>
                </a:lnTo>
                <a:lnTo>
                  <a:pt x="12192000" y="0"/>
                </a:lnTo>
                <a:close/>
              </a:path>
            </a:pathLst>
          </a:custGeom>
          <a:solidFill>
            <a:srgbClr val="F9CC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0007345" y="139954"/>
            <a:ext cx="1824989" cy="3035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00">
                <a:latin typeface="Arial"/>
                <a:cs typeface="Arial"/>
              </a:rPr>
              <a:t>Web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Accessibility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3719766" y="572579"/>
            <a:ext cx="7705090" cy="5541010"/>
            <a:chOff x="3719766" y="572579"/>
            <a:chExt cx="7705090" cy="5541010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9549" y="3260865"/>
              <a:ext cx="7537733" cy="2765083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3724528" y="3201733"/>
              <a:ext cx="7695565" cy="2907030"/>
            </a:xfrm>
            <a:custGeom>
              <a:avLst/>
              <a:gdLst/>
              <a:ahLst/>
              <a:cxnLst/>
              <a:rect l="l" t="t" r="r" b="b"/>
              <a:pathLst>
                <a:path w="7695565" h="2907029">
                  <a:moveTo>
                    <a:pt x="0" y="2906648"/>
                  </a:moveTo>
                  <a:lnTo>
                    <a:pt x="7695057" y="2906648"/>
                  </a:lnTo>
                  <a:lnTo>
                    <a:pt x="7695057" y="0"/>
                  </a:lnTo>
                  <a:lnTo>
                    <a:pt x="0" y="0"/>
                  </a:lnTo>
                  <a:lnTo>
                    <a:pt x="0" y="2906648"/>
                  </a:lnTo>
                  <a:close/>
                </a:path>
              </a:pathLst>
            </a:custGeom>
            <a:ln w="9525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32275" y="582167"/>
              <a:ext cx="7679435" cy="2828543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3727576" y="577341"/>
              <a:ext cx="7689215" cy="2838450"/>
            </a:xfrm>
            <a:custGeom>
              <a:avLst/>
              <a:gdLst/>
              <a:ahLst/>
              <a:cxnLst/>
              <a:rect l="l" t="t" r="r" b="b"/>
              <a:pathLst>
                <a:path w="7689215" h="2838450">
                  <a:moveTo>
                    <a:pt x="0" y="2838068"/>
                  </a:moveTo>
                  <a:lnTo>
                    <a:pt x="7688960" y="2838068"/>
                  </a:lnTo>
                  <a:lnTo>
                    <a:pt x="7688960" y="0"/>
                  </a:lnTo>
                  <a:lnTo>
                    <a:pt x="0" y="0"/>
                  </a:lnTo>
                  <a:lnTo>
                    <a:pt x="0" y="2838068"/>
                  </a:lnTo>
                  <a:close/>
                </a:path>
              </a:pathLst>
            </a:custGeom>
            <a:ln w="9524">
              <a:solidFill>
                <a:srgbClr val="B7B7B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1648714" y="2390647"/>
            <a:ext cx="70802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25">
                <a:latin typeface="Lucida Sans"/>
                <a:cs typeface="Lucida Sans"/>
              </a:rPr>
              <a:t>Full</a:t>
            </a:r>
            <a:r>
              <a:rPr dirty="0" sz="600" spc="-30">
                <a:latin typeface="Lucida Sans"/>
                <a:cs typeface="Lucida Sans"/>
              </a:rPr>
              <a:t> </a:t>
            </a:r>
            <a:r>
              <a:rPr dirty="0" sz="600" spc="-20">
                <a:latin typeface="Lucida Sans"/>
                <a:cs typeface="Lucida Sans"/>
              </a:rPr>
              <a:t>Range</a:t>
            </a:r>
            <a:r>
              <a:rPr dirty="0" sz="600" spc="-25">
                <a:latin typeface="Lucida Sans"/>
                <a:cs typeface="Lucida Sans"/>
              </a:rPr>
              <a:t> of</a:t>
            </a:r>
            <a:r>
              <a:rPr dirty="0" sz="600" spc="-20">
                <a:latin typeface="Lucida Sans"/>
                <a:cs typeface="Lucida Sans"/>
              </a:rPr>
              <a:t> </a:t>
            </a:r>
            <a:r>
              <a:rPr dirty="0" sz="600" spc="-10">
                <a:latin typeface="Lucida Sans"/>
                <a:cs typeface="Lucida Sans"/>
              </a:rPr>
              <a:t>Color:</a:t>
            </a:r>
            <a:endParaRPr sz="600">
              <a:latin typeface="Lucida Sans"/>
              <a:cs typeface="Lucida Sans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792985" y="4658055"/>
            <a:ext cx="1551305" cy="5683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799"/>
              </a:lnSpc>
              <a:spcBef>
                <a:spcPts val="100"/>
              </a:spcBef>
            </a:pPr>
            <a:r>
              <a:rPr dirty="0" sz="1550" spc="-25">
                <a:latin typeface="Lucida Sans"/>
                <a:cs typeface="Lucida Sans"/>
              </a:rPr>
              <a:t>Red-</a:t>
            </a:r>
            <a:r>
              <a:rPr dirty="0" sz="1550">
                <a:latin typeface="Lucida Sans"/>
                <a:cs typeface="Lucida Sans"/>
              </a:rPr>
              <a:t>Green</a:t>
            </a:r>
            <a:r>
              <a:rPr dirty="0" sz="1550" spc="-80">
                <a:latin typeface="Lucida Sans"/>
                <a:cs typeface="Lucida Sans"/>
              </a:rPr>
              <a:t> </a:t>
            </a:r>
            <a:r>
              <a:rPr dirty="0" sz="1550" spc="-40">
                <a:latin typeface="Lucida Sans"/>
                <a:cs typeface="Lucida Sans"/>
              </a:rPr>
              <a:t>Color </a:t>
            </a:r>
            <a:r>
              <a:rPr dirty="0" sz="1550" spc="-10">
                <a:latin typeface="Lucida Sans"/>
                <a:cs typeface="Lucida Sans"/>
              </a:rPr>
              <a:t>Deficiency:</a:t>
            </a:r>
            <a:endParaRPr sz="155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9513" y="659129"/>
            <a:ext cx="345567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10"/>
              <a:t>Color</a:t>
            </a:r>
            <a:r>
              <a:rPr dirty="0" spc="-204"/>
              <a:t> </a:t>
            </a:r>
            <a:r>
              <a:rPr dirty="0" spc="-70"/>
              <a:t>Contrast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9799" y="1505677"/>
            <a:ext cx="3907176" cy="420082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807212" y="1722856"/>
            <a:ext cx="2205355" cy="1428115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367665" indent="-355600">
              <a:lnSpc>
                <a:spcPct val="100000"/>
              </a:lnSpc>
              <a:spcBef>
                <a:spcPts val="459"/>
              </a:spcBef>
              <a:buChar char="●"/>
              <a:tabLst>
                <a:tab pos="367665" algn="l"/>
                <a:tab pos="368300" algn="l"/>
              </a:tabLst>
            </a:pPr>
            <a:r>
              <a:rPr dirty="0" sz="2000">
                <a:latin typeface="Arial"/>
                <a:cs typeface="Arial"/>
              </a:rPr>
              <a:t>Low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Vision</a:t>
            </a:r>
            <a:endParaRPr sz="2000">
              <a:latin typeface="Arial"/>
              <a:cs typeface="Arial"/>
            </a:endParaRPr>
          </a:p>
          <a:p>
            <a:pPr marL="367665" indent="-355600">
              <a:lnSpc>
                <a:spcPct val="100000"/>
              </a:lnSpc>
              <a:spcBef>
                <a:spcPts val="359"/>
              </a:spcBef>
              <a:buChar char="●"/>
              <a:tabLst>
                <a:tab pos="367665" algn="l"/>
                <a:tab pos="368300" algn="l"/>
              </a:tabLst>
            </a:pPr>
            <a:r>
              <a:rPr dirty="0" sz="2000">
                <a:latin typeface="Arial"/>
                <a:cs typeface="Arial"/>
              </a:rPr>
              <a:t>No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Color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Vision</a:t>
            </a:r>
            <a:endParaRPr sz="2000">
              <a:latin typeface="Arial"/>
              <a:cs typeface="Arial"/>
            </a:endParaRPr>
          </a:p>
          <a:p>
            <a:pPr marL="367665" indent="-355600">
              <a:lnSpc>
                <a:spcPct val="100000"/>
              </a:lnSpc>
              <a:spcBef>
                <a:spcPts val="359"/>
              </a:spcBef>
              <a:buChar char="●"/>
              <a:tabLst>
                <a:tab pos="367665" algn="l"/>
                <a:tab pos="368300" algn="l"/>
              </a:tabLst>
            </a:pPr>
            <a:r>
              <a:rPr dirty="0" sz="2000" spc="-10">
                <a:latin typeface="Arial"/>
                <a:cs typeface="Arial"/>
              </a:rPr>
              <a:t>Sunlight</a:t>
            </a:r>
            <a:endParaRPr sz="2000">
              <a:latin typeface="Arial"/>
              <a:cs typeface="Arial"/>
            </a:endParaRPr>
          </a:p>
          <a:p>
            <a:pPr marL="367665">
              <a:lnSpc>
                <a:spcPct val="100000"/>
              </a:lnSpc>
              <a:spcBef>
                <a:spcPts val="359"/>
              </a:spcBef>
            </a:pPr>
            <a:r>
              <a:rPr dirty="0" sz="2000" spc="-10">
                <a:latin typeface="Arial"/>
                <a:cs typeface="Arial"/>
              </a:rPr>
              <a:t>(phones/tablets)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787255" y="6096101"/>
            <a:ext cx="1882139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7575A"/>
                </a:solidFill>
                <a:latin typeface="Times New Roman"/>
                <a:cs typeface="Times New Roman"/>
              </a:rPr>
              <a:t>Low</a:t>
            </a:r>
            <a:r>
              <a:rPr dirty="0" sz="1600" spc="-35">
                <a:solidFill>
                  <a:srgbClr val="57575A"/>
                </a:solidFill>
                <a:latin typeface="Times New Roman"/>
                <a:cs typeface="Times New Roman"/>
              </a:rPr>
              <a:t> </a:t>
            </a:r>
            <a:r>
              <a:rPr dirty="0" sz="1600" spc="-10">
                <a:solidFill>
                  <a:srgbClr val="57575A"/>
                </a:solidFill>
                <a:latin typeface="Times New Roman"/>
                <a:cs typeface="Times New Roman"/>
              </a:rPr>
              <a:t>Contrast/Sunlight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724015" y="6096101"/>
            <a:ext cx="86804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7575A"/>
                </a:solidFill>
                <a:latin typeface="Times New Roman"/>
                <a:cs typeface="Times New Roman"/>
              </a:rPr>
              <a:t>Full</a:t>
            </a:r>
            <a:r>
              <a:rPr dirty="0" sz="1600" spc="-25">
                <a:solidFill>
                  <a:srgbClr val="57575A"/>
                </a:solidFill>
                <a:latin typeface="Times New Roman"/>
                <a:cs typeface="Times New Roman"/>
              </a:rPr>
              <a:t> </a:t>
            </a:r>
            <a:r>
              <a:rPr dirty="0" sz="1600" spc="-10">
                <a:solidFill>
                  <a:srgbClr val="57575A"/>
                </a:solidFill>
                <a:latin typeface="Times New Roman"/>
                <a:cs typeface="Times New Roman"/>
              </a:rPr>
              <a:t>Color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71816" y="1424939"/>
            <a:ext cx="4078223" cy="4282439"/>
          </a:xfrm>
          <a:prstGeom prst="rect">
            <a:avLst/>
          </a:prstGeom>
        </p:spPr>
      </p:pic>
      <p:sp>
        <p:nvSpPr>
          <p:cNvPr id="8" name="object 8" descr=""/>
          <p:cNvSpPr/>
          <p:nvPr/>
        </p:nvSpPr>
        <p:spPr>
          <a:xfrm>
            <a:off x="0" y="99060"/>
            <a:ext cx="12192000" cy="363220"/>
          </a:xfrm>
          <a:custGeom>
            <a:avLst/>
            <a:gdLst/>
            <a:ahLst/>
            <a:cxnLst/>
            <a:rect l="l" t="t" r="r" b="b"/>
            <a:pathLst>
              <a:path w="12192000" h="363220">
                <a:moveTo>
                  <a:pt x="12192000" y="0"/>
                </a:moveTo>
                <a:lnTo>
                  <a:pt x="0" y="0"/>
                </a:lnTo>
                <a:lnTo>
                  <a:pt x="0" y="362711"/>
                </a:lnTo>
                <a:lnTo>
                  <a:pt x="12192000" y="362711"/>
                </a:lnTo>
                <a:lnTo>
                  <a:pt x="12192000" y="0"/>
                </a:lnTo>
                <a:close/>
              </a:path>
            </a:pathLst>
          </a:custGeom>
          <a:solidFill>
            <a:srgbClr val="F9CC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10007345" y="139954"/>
            <a:ext cx="1824989" cy="3035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00">
                <a:latin typeface="Arial"/>
                <a:cs typeface="Arial"/>
              </a:rPr>
              <a:t>Web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Accessibility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5111" y="1075436"/>
            <a:ext cx="716915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Screen</a:t>
            </a:r>
            <a:r>
              <a:rPr dirty="0" spc="-265"/>
              <a:t> </a:t>
            </a:r>
            <a:r>
              <a:rPr dirty="0" spc="-40"/>
              <a:t>Readers</a:t>
            </a:r>
            <a:r>
              <a:rPr dirty="0" spc="-235"/>
              <a:t> </a:t>
            </a:r>
            <a:r>
              <a:rPr dirty="0" spc="-20"/>
              <a:t>on</a:t>
            </a:r>
            <a:r>
              <a:rPr dirty="0" spc="-265"/>
              <a:t> </a:t>
            </a:r>
            <a:r>
              <a:rPr dirty="0" spc="50"/>
              <a:t>Web</a:t>
            </a:r>
            <a:r>
              <a:rPr dirty="0" spc="-260"/>
              <a:t> </a:t>
            </a:r>
            <a:r>
              <a:rPr dirty="0" spc="-10"/>
              <a:t>Pages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539366" y="2039852"/>
            <a:ext cx="6625590" cy="33909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93700" marR="5080" indent="-381635">
              <a:lnSpc>
                <a:spcPct val="114999"/>
              </a:lnSpc>
              <a:spcBef>
                <a:spcPts val="95"/>
              </a:spcBef>
              <a:buFont typeface="Arial"/>
              <a:buChar char="●"/>
              <a:tabLst>
                <a:tab pos="393700" algn="l"/>
                <a:tab pos="394335" algn="l"/>
              </a:tabLst>
            </a:pPr>
            <a:r>
              <a:rPr dirty="0" sz="2400">
                <a:latin typeface="Lucida Sans"/>
                <a:cs typeface="Lucida Sans"/>
              </a:rPr>
              <a:t>Not</a:t>
            </a:r>
            <a:r>
              <a:rPr dirty="0" sz="2400" spc="-130">
                <a:latin typeface="Lucida Sans"/>
                <a:cs typeface="Lucida Sans"/>
              </a:rPr>
              <a:t> </a:t>
            </a:r>
            <a:r>
              <a:rPr dirty="0" sz="2400" spc="-85">
                <a:latin typeface="Lucida Sans"/>
                <a:cs typeface="Lucida Sans"/>
              </a:rPr>
              <a:t>just</a:t>
            </a:r>
            <a:r>
              <a:rPr dirty="0" sz="2400" spc="-130">
                <a:latin typeface="Lucida Sans"/>
                <a:cs typeface="Lucida Sans"/>
              </a:rPr>
              <a:t> </a:t>
            </a:r>
            <a:r>
              <a:rPr dirty="0" sz="2400" spc="-35">
                <a:latin typeface="Lucida Sans"/>
                <a:cs typeface="Lucida Sans"/>
              </a:rPr>
              <a:t>for</a:t>
            </a:r>
            <a:r>
              <a:rPr dirty="0" sz="2400" spc="-135">
                <a:latin typeface="Lucida Sans"/>
                <a:cs typeface="Lucida Sans"/>
              </a:rPr>
              <a:t> </a:t>
            </a:r>
            <a:r>
              <a:rPr dirty="0" sz="2400" spc="-45">
                <a:latin typeface="Lucida Sans"/>
                <a:cs typeface="Lucida Sans"/>
              </a:rPr>
              <a:t>those</a:t>
            </a:r>
            <a:r>
              <a:rPr dirty="0" sz="2400" spc="-135">
                <a:latin typeface="Lucida Sans"/>
                <a:cs typeface="Lucida Sans"/>
              </a:rPr>
              <a:t> </a:t>
            </a:r>
            <a:r>
              <a:rPr dirty="0" sz="2400" spc="-60">
                <a:latin typeface="Lucida Sans"/>
                <a:cs typeface="Lucida Sans"/>
              </a:rPr>
              <a:t>visually</a:t>
            </a:r>
            <a:r>
              <a:rPr dirty="0" sz="2400" spc="-110">
                <a:latin typeface="Lucida Sans"/>
                <a:cs typeface="Lucida Sans"/>
              </a:rPr>
              <a:t> </a:t>
            </a:r>
            <a:r>
              <a:rPr dirty="0" sz="2400" spc="-35">
                <a:latin typeface="Lucida Sans"/>
                <a:cs typeface="Lucida Sans"/>
              </a:rPr>
              <a:t>impared</a:t>
            </a:r>
            <a:r>
              <a:rPr dirty="0" sz="2400" spc="-135">
                <a:latin typeface="Lucida Sans"/>
                <a:cs typeface="Lucida Sans"/>
              </a:rPr>
              <a:t> </a:t>
            </a:r>
            <a:r>
              <a:rPr dirty="0" sz="2400" spc="-30">
                <a:latin typeface="Lucida Sans"/>
                <a:cs typeface="Lucida Sans"/>
              </a:rPr>
              <a:t>(learning </a:t>
            </a:r>
            <a:r>
              <a:rPr dirty="0" sz="2400" spc="-75">
                <a:latin typeface="Lucida Sans"/>
                <a:cs typeface="Lucida Sans"/>
              </a:rPr>
              <a:t>disabilities,</a:t>
            </a:r>
            <a:r>
              <a:rPr dirty="0" sz="2400" spc="-80">
                <a:latin typeface="Lucida Sans"/>
                <a:cs typeface="Lucida Sans"/>
              </a:rPr>
              <a:t> </a:t>
            </a:r>
            <a:r>
              <a:rPr dirty="0" sz="2400" spc="-75">
                <a:latin typeface="Lucida Sans"/>
                <a:cs typeface="Lucida Sans"/>
              </a:rPr>
              <a:t>cognitive</a:t>
            </a:r>
            <a:r>
              <a:rPr dirty="0" sz="2400" spc="-130">
                <a:latin typeface="Lucida Sans"/>
                <a:cs typeface="Lucida Sans"/>
              </a:rPr>
              <a:t> </a:t>
            </a:r>
            <a:r>
              <a:rPr dirty="0" sz="2400" spc="-65">
                <a:latin typeface="Lucida Sans"/>
                <a:cs typeface="Lucida Sans"/>
              </a:rPr>
              <a:t>disabilities</a:t>
            </a:r>
            <a:r>
              <a:rPr dirty="0" sz="2400" spc="-85">
                <a:latin typeface="Lucida Sans"/>
                <a:cs typeface="Lucida Sans"/>
              </a:rPr>
              <a:t> </a:t>
            </a:r>
            <a:r>
              <a:rPr dirty="0" sz="2400" spc="-10">
                <a:latin typeface="Lucida Sans"/>
                <a:cs typeface="Lucida Sans"/>
              </a:rPr>
              <a:t>etc.)</a:t>
            </a:r>
            <a:endParaRPr sz="2400">
              <a:latin typeface="Lucida Sans"/>
              <a:cs typeface="Lucida Sans"/>
            </a:endParaRPr>
          </a:p>
          <a:p>
            <a:pPr marL="393700" indent="-381635">
              <a:lnSpc>
                <a:spcPct val="100000"/>
              </a:lnSpc>
              <a:spcBef>
                <a:spcPts val="434"/>
              </a:spcBef>
              <a:buFont typeface="Arial"/>
              <a:buChar char="●"/>
              <a:tabLst>
                <a:tab pos="393700" algn="l"/>
                <a:tab pos="394335" algn="l"/>
              </a:tabLst>
            </a:pPr>
            <a:r>
              <a:rPr dirty="0" sz="2400" spc="-70">
                <a:latin typeface="Lucida Sans"/>
                <a:cs typeface="Lucida Sans"/>
              </a:rPr>
              <a:t>Navigate/explore</a:t>
            </a:r>
            <a:r>
              <a:rPr dirty="0" sz="2400" spc="-110">
                <a:latin typeface="Lucida Sans"/>
                <a:cs typeface="Lucida Sans"/>
              </a:rPr>
              <a:t> </a:t>
            </a:r>
            <a:r>
              <a:rPr dirty="0" sz="2400" spc="-60">
                <a:latin typeface="Lucida Sans"/>
                <a:cs typeface="Lucida Sans"/>
              </a:rPr>
              <a:t>by</a:t>
            </a:r>
            <a:r>
              <a:rPr dirty="0" sz="2400" spc="-125">
                <a:latin typeface="Lucida Sans"/>
                <a:cs typeface="Lucida Sans"/>
              </a:rPr>
              <a:t> </a:t>
            </a:r>
            <a:r>
              <a:rPr dirty="0" sz="2400" spc="-10">
                <a:latin typeface="Lucida Sans"/>
                <a:cs typeface="Lucida Sans"/>
              </a:rPr>
              <a:t>headings/links</a:t>
            </a:r>
            <a:endParaRPr sz="2400">
              <a:latin typeface="Lucida Sans"/>
              <a:cs typeface="Lucida Sans"/>
            </a:endParaRPr>
          </a:p>
          <a:p>
            <a:pPr marL="393700" indent="-381635">
              <a:lnSpc>
                <a:spcPct val="100000"/>
              </a:lnSpc>
              <a:spcBef>
                <a:spcPts val="434"/>
              </a:spcBef>
              <a:buFont typeface="Arial"/>
              <a:buChar char="●"/>
              <a:tabLst>
                <a:tab pos="393700" algn="l"/>
                <a:tab pos="394335" algn="l"/>
              </a:tabLst>
            </a:pPr>
            <a:r>
              <a:rPr dirty="0" sz="2400" spc="-10">
                <a:latin typeface="Lucida Sans"/>
                <a:cs typeface="Lucida Sans"/>
              </a:rPr>
              <a:t>Read</a:t>
            </a:r>
            <a:r>
              <a:rPr dirty="0" sz="2400" spc="-175">
                <a:latin typeface="Lucida Sans"/>
                <a:cs typeface="Lucida Sans"/>
              </a:rPr>
              <a:t> </a:t>
            </a:r>
            <a:r>
              <a:rPr dirty="0" sz="2400" spc="-90">
                <a:latin typeface="Lucida Sans"/>
                <a:cs typeface="Lucida Sans"/>
              </a:rPr>
              <a:t>text</a:t>
            </a:r>
            <a:r>
              <a:rPr dirty="0" sz="2400" spc="-130">
                <a:latin typeface="Lucida Sans"/>
                <a:cs typeface="Lucida Sans"/>
              </a:rPr>
              <a:t> </a:t>
            </a:r>
            <a:r>
              <a:rPr dirty="0" sz="2400" spc="-10">
                <a:latin typeface="Lucida Sans"/>
                <a:cs typeface="Lucida Sans"/>
              </a:rPr>
              <a:t>on</a:t>
            </a:r>
            <a:r>
              <a:rPr dirty="0" sz="2400" spc="-165">
                <a:latin typeface="Lucida Sans"/>
                <a:cs typeface="Lucida Sans"/>
              </a:rPr>
              <a:t> </a:t>
            </a:r>
            <a:r>
              <a:rPr dirty="0" sz="2400" spc="-10">
                <a:latin typeface="Lucida Sans"/>
                <a:cs typeface="Lucida Sans"/>
              </a:rPr>
              <a:t>the</a:t>
            </a:r>
            <a:r>
              <a:rPr dirty="0" sz="2400" spc="-150">
                <a:latin typeface="Lucida Sans"/>
                <a:cs typeface="Lucida Sans"/>
              </a:rPr>
              <a:t> </a:t>
            </a:r>
            <a:r>
              <a:rPr dirty="0" sz="2400" spc="-20">
                <a:latin typeface="Lucida Sans"/>
                <a:cs typeface="Lucida Sans"/>
              </a:rPr>
              <a:t>page</a:t>
            </a:r>
            <a:endParaRPr sz="2400">
              <a:latin typeface="Lucida Sans"/>
              <a:cs typeface="Lucida Sans"/>
            </a:endParaRPr>
          </a:p>
          <a:p>
            <a:pPr marL="393700" indent="-381635">
              <a:lnSpc>
                <a:spcPct val="100000"/>
              </a:lnSpc>
              <a:spcBef>
                <a:spcPts val="430"/>
              </a:spcBef>
              <a:buFont typeface="Arial"/>
              <a:buChar char="●"/>
              <a:tabLst>
                <a:tab pos="393700" algn="l"/>
                <a:tab pos="394335" algn="l"/>
              </a:tabLst>
            </a:pPr>
            <a:r>
              <a:rPr dirty="0" sz="2400" spc="-10">
                <a:latin typeface="Lucida Sans"/>
                <a:cs typeface="Lucida Sans"/>
              </a:rPr>
              <a:t>Read</a:t>
            </a:r>
            <a:r>
              <a:rPr dirty="0" sz="2400" spc="-160">
                <a:latin typeface="Lucida Sans"/>
                <a:cs typeface="Lucida Sans"/>
              </a:rPr>
              <a:t> </a:t>
            </a:r>
            <a:r>
              <a:rPr dirty="0" sz="2400" spc="-35">
                <a:latin typeface="Lucida Sans"/>
                <a:cs typeface="Lucida Sans"/>
              </a:rPr>
              <a:t>table</a:t>
            </a:r>
            <a:r>
              <a:rPr dirty="0" sz="2400" spc="-155">
                <a:latin typeface="Lucida Sans"/>
                <a:cs typeface="Lucida Sans"/>
              </a:rPr>
              <a:t> </a:t>
            </a:r>
            <a:r>
              <a:rPr dirty="0" sz="2400" spc="-20">
                <a:latin typeface="Lucida Sans"/>
                <a:cs typeface="Lucida Sans"/>
              </a:rPr>
              <a:t>data</a:t>
            </a:r>
            <a:endParaRPr sz="2400">
              <a:latin typeface="Lucida Sans"/>
              <a:cs typeface="Lucida Sans"/>
            </a:endParaRPr>
          </a:p>
          <a:p>
            <a:pPr marL="393700" indent="-381635">
              <a:lnSpc>
                <a:spcPct val="100000"/>
              </a:lnSpc>
              <a:spcBef>
                <a:spcPts val="434"/>
              </a:spcBef>
              <a:buFont typeface="Arial"/>
              <a:buChar char="●"/>
              <a:tabLst>
                <a:tab pos="393700" algn="l"/>
                <a:tab pos="394335" algn="l"/>
              </a:tabLst>
            </a:pPr>
            <a:r>
              <a:rPr dirty="0" sz="2400" spc="-10">
                <a:latin typeface="Lucida Sans"/>
                <a:cs typeface="Lucida Sans"/>
              </a:rPr>
              <a:t>Read</a:t>
            </a:r>
            <a:r>
              <a:rPr dirty="0" sz="2400" spc="-135">
                <a:latin typeface="Lucida Sans"/>
                <a:cs typeface="Lucida Sans"/>
              </a:rPr>
              <a:t> </a:t>
            </a:r>
            <a:r>
              <a:rPr dirty="0" sz="2400" spc="-35">
                <a:latin typeface="Lucida Sans"/>
                <a:cs typeface="Lucida Sans"/>
              </a:rPr>
              <a:t>alternative</a:t>
            </a:r>
            <a:r>
              <a:rPr dirty="0" sz="2400" spc="-135">
                <a:latin typeface="Lucida Sans"/>
                <a:cs typeface="Lucida Sans"/>
              </a:rPr>
              <a:t> </a:t>
            </a:r>
            <a:r>
              <a:rPr dirty="0" sz="2400" spc="-20">
                <a:latin typeface="Lucida Sans"/>
                <a:cs typeface="Lucida Sans"/>
              </a:rPr>
              <a:t>text</a:t>
            </a:r>
            <a:endParaRPr sz="2400">
              <a:latin typeface="Lucida Sans"/>
              <a:cs typeface="Lucida Sans"/>
            </a:endParaRPr>
          </a:p>
          <a:p>
            <a:pPr marL="393700" indent="-381635">
              <a:lnSpc>
                <a:spcPct val="100000"/>
              </a:lnSpc>
              <a:spcBef>
                <a:spcPts val="430"/>
              </a:spcBef>
              <a:buFont typeface="Arial"/>
              <a:buChar char="●"/>
              <a:tabLst>
                <a:tab pos="393700" algn="l"/>
                <a:tab pos="394335" algn="l"/>
              </a:tabLst>
            </a:pPr>
            <a:r>
              <a:rPr dirty="0" sz="2400" spc="-30">
                <a:latin typeface="Lucida Sans"/>
                <a:cs typeface="Lucida Sans"/>
              </a:rPr>
              <a:t>Punctuation</a:t>
            </a:r>
            <a:r>
              <a:rPr dirty="0" sz="2400" spc="-125">
                <a:latin typeface="Lucida Sans"/>
                <a:cs typeface="Lucida Sans"/>
              </a:rPr>
              <a:t> </a:t>
            </a:r>
            <a:r>
              <a:rPr dirty="0" sz="2400" spc="-10">
                <a:latin typeface="Lucida Sans"/>
                <a:cs typeface="Lucida Sans"/>
              </a:rPr>
              <a:t>matters</a:t>
            </a:r>
            <a:endParaRPr sz="2400">
              <a:latin typeface="Lucida Sans"/>
              <a:cs typeface="Lucida Sans"/>
            </a:endParaRPr>
          </a:p>
          <a:p>
            <a:pPr marL="393700" indent="-381635">
              <a:lnSpc>
                <a:spcPct val="100000"/>
              </a:lnSpc>
              <a:spcBef>
                <a:spcPts val="434"/>
              </a:spcBef>
              <a:buFont typeface="Arial"/>
              <a:buChar char="●"/>
              <a:tabLst>
                <a:tab pos="393700" algn="l"/>
                <a:tab pos="394335" algn="l"/>
              </a:tabLst>
            </a:pPr>
            <a:r>
              <a:rPr dirty="0" sz="2400" spc="-110">
                <a:latin typeface="Lucida Sans"/>
                <a:cs typeface="Lucida Sans"/>
              </a:rPr>
              <a:t>Don’t</a:t>
            </a:r>
            <a:r>
              <a:rPr dirty="0" sz="2400" spc="-105">
                <a:latin typeface="Lucida Sans"/>
                <a:cs typeface="Lucida Sans"/>
              </a:rPr>
              <a:t> </a:t>
            </a:r>
            <a:r>
              <a:rPr dirty="0" sz="2400" spc="-75">
                <a:latin typeface="Lucida Sans"/>
                <a:cs typeface="Lucida Sans"/>
              </a:rPr>
              <a:t>recognize</a:t>
            </a:r>
            <a:r>
              <a:rPr dirty="0" sz="2400" spc="-114">
                <a:latin typeface="Lucida Sans"/>
                <a:cs typeface="Lucida Sans"/>
              </a:rPr>
              <a:t> </a:t>
            </a:r>
            <a:r>
              <a:rPr dirty="0" sz="2400" spc="-10">
                <a:latin typeface="Lucida Sans"/>
                <a:cs typeface="Lucida Sans"/>
              </a:rPr>
              <a:t>Acronyms</a:t>
            </a:r>
            <a:endParaRPr sz="2400">
              <a:latin typeface="Lucida Sans"/>
              <a:cs typeface="Lucida Sans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0" y="99060"/>
            <a:ext cx="12192000" cy="363220"/>
          </a:xfrm>
          <a:custGeom>
            <a:avLst/>
            <a:gdLst/>
            <a:ahLst/>
            <a:cxnLst/>
            <a:rect l="l" t="t" r="r" b="b"/>
            <a:pathLst>
              <a:path w="12192000" h="363220">
                <a:moveTo>
                  <a:pt x="12192000" y="0"/>
                </a:moveTo>
                <a:lnTo>
                  <a:pt x="0" y="0"/>
                </a:lnTo>
                <a:lnTo>
                  <a:pt x="0" y="362711"/>
                </a:lnTo>
                <a:lnTo>
                  <a:pt x="12192000" y="362711"/>
                </a:lnTo>
                <a:lnTo>
                  <a:pt x="12192000" y="0"/>
                </a:lnTo>
                <a:close/>
              </a:path>
            </a:pathLst>
          </a:custGeom>
          <a:solidFill>
            <a:srgbClr val="F9CC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10007345" y="131775"/>
            <a:ext cx="1861820" cy="3041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00">
                <a:latin typeface="Lucida Sans"/>
                <a:cs typeface="Lucida Sans"/>
              </a:rPr>
              <a:t>Web</a:t>
            </a:r>
            <a:r>
              <a:rPr dirty="0" sz="1800" spc="35">
                <a:latin typeface="Lucida Sans"/>
                <a:cs typeface="Lucida Sans"/>
              </a:rPr>
              <a:t> </a:t>
            </a:r>
            <a:r>
              <a:rPr dirty="0" sz="1800" spc="-50">
                <a:latin typeface="Lucida Sans"/>
                <a:cs typeface="Lucida Sans"/>
              </a:rPr>
              <a:t>Accessibility</a:t>
            </a:r>
            <a:endParaRPr sz="1800">
              <a:latin typeface="Lucida Sans"/>
              <a:cs typeface="Lucida Sans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95786" y="2152418"/>
            <a:ext cx="1523330" cy="419828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24021" y="2810587"/>
            <a:ext cx="1761767" cy="418857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33918" y="3517723"/>
            <a:ext cx="1475680" cy="418857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5713" y="1039824"/>
            <a:ext cx="665289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40"/>
              <a:t>Voice</a:t>
            </a:r>
            <a:r>
              <a:rPr dirty="0" spc="-220"/>
              <a:t> </a:t>
            </a:r>
            <a:r>
              <a:rPr dirty="0" spc="-114"/>
              <a:t>Control</a:t>
            </a:r>
            <a:r>
              <a:rPr dirty="0" spc="-215"/>
              <a:t> </a:t>
            </a:r>
            <a:r>
              <a:rPr dirty="0" spc="-20"/>
              <a:t>on</a:t>
            </a:r>
            <a:r>
              <a:rPr dirty="0" spc="-215"/>
              <a:t> </a:t>
            </a:r>
            <a:r>
              <a:rPr dirty="0" spc="50"/>
              <a:t>Web</a:t>
            </a:r>
            <a:r>
              <a:rPr dirty="0" spc="-210"/>
              <a:t> </a:t>
            </a:r>
            <a:r>
              <a:rPr dirty="0" spc="-10"/>
              <a:t>Pages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140457" y="2027910"/>
            <a:ext cx="5666105" cy="1848485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marL="405765" indent="-393700">
              <a:lnSpc>
                <a:spcPct val="100000"/>
              </a:lnSpc>
              <a:spcBef>
                <a:spcPts val="565"/>
              </a:spcBef>
              <a:buFont typeface="Arial"/>
              <a:buChar char="●"/>
              <a:tabLst>
                <a:tab pos="405765" algn="l"/>
                <a:tab pos="406400" algn="l"/>
              </a:tabLst>
            </a:pPr>
            <a:r>
              <a:rPr dirty="0" sz="2600" spc="-45">
                <a:latin typeface="Lucida Sans"/>
                <a:cs typeface="Lucida Sans"/>
              </a:rPr>
              <a:t>Scroll</a:t>
            </a:r>
            <a:r>
              <a:rPr dirty="0" sz="2600" spc="-155">
                <a:latin typeface="Lucida Sans"/>
                <a:cs typeface="Lucida Sans"/>
              </a:rPr>
              <a:t> </a:t>
            </a:r>
            <a:r>
              <a:rPr dirty="0" sz="2600" spc="-20">
                <a:latin typeface="Lucida Sans"/>
                <a:cs typeface="Lucida Sans"/>
              </a:rPr>
              <a:t>page</a:t>
            </a:r>
            <a:endParaRPr sz="2600">
              <a:latin typeface="Lucida Sans"/>
              <a:cs typeface="Lucida Sans"/>
            </a:endParaRPr>
          </a:p>
          <a:p>
            <a:pPr marL="405765" indent="-393700">
              <a:lnSpc>
                <a:spcPct val="100000"/>
              </a:lnSpc>
              <a:spcBef>
                <a:spcPts val="470"/>
              </a:spcBef>
              <a:buFont typeface="Arial"/>
              <a:buChar char="●"/>
              <a:tabLst>
                <a:tab pos="405765" algn="l"/>
                <a:tab pos="406400" algn="l"/>
              </a:tabLst>
            </a:pPr>
            <a:r>
              <a:rPr dirty="0" sz="2600" spc="-100">
                <a:latin typeface="Lucida Sans"/>
                <a:cs typeface="Lucida Sans"/>
              </a:rPr>
              <a:t>Navigate/Click</a:t>
            </a:r>
            <a:r>
              <a:rPr dirty="0" sz="2600" spc="-120">
                <a:latin typeface="Lucida Sans"/>
                <a:cs typeface="Lucida Sans"/>
              </a:rPr>
              <a:t> </a:t>
            </a:r>
            <a:r>
              <a:rPr dirty="0" sz="2600" spc="-10">
                <a:latin typeface="Lucida Sans"/>
                <a:cs typeface="Lucida Sans"/>
              </a:rPr>
              <a:t>links</a:t>
            </a:r>
            <a:endParaRPr sz="2600">
              <a:latin typeface="Lucida Sans"/>
              <a:cs typeface="Lucida Sans"/>
            </a:endParaRPr>
          </a:p>
          <a:p>
            <a:pPr marL="405765" indent="-393700">
              <a:lnSpc>
                <a:spcPct val="100000"/>
              </a:lnSpc>
              <a:spcBef>
                <a:spcPts val="465"/>
              </a:spcBef>
              <a:buFont typeface="Arial"/>
              <a:buChar char="●"/>
              <a:tabLst>
                <a:tab pos="405765" algn="l"/>
                <a:tab pos="406400" algn="l"/>
              </a:tabLst>
            </a:pPr>
            <a:r>
              <a:rPr dirty="0" sz="2600" spc="-20">
                <a:latin typeface="Lucida Sans"/>
                <a:cs typeface="Lucida Sans"/>
              </a:rPr>
              <a:t>Press</a:t>
            </a:r>
            <a:r>
              <a:rPr dirty="0" sz="2600" spc="-160">
                <a:latin typeface="Lucida Sans"/>
                <a:cs typeface="Lucida Sans"/>
              </a:rPr>
              <a:t> </a:t>
            </a:r>
            <a:r>
              <a:rPr dirty="0" sz="2600" spc="-10">
                <a:latin typeface="Lucida Sans"/>
                <a:cs typeface="Lucida Sans"/>
              </a:rPr>
              <a:t>buttons</a:t>
            </a:r>
            <a:endParaRPr sz="2600">
              <a:latin typeface="Lucida Sans"/>
              <a:cs typeface="Lucida Sans"/>
            </a:endParaRPr>
          </a:p>
          <a:p>
            <a:pPr marL="405765" indent="-393700">
              <a:lnSpc>
                <a:spcPct val="100000"/>
              </a:lnSpc>
              <a:spcBef>
                <a:spcPts val="475"/>
              </a:spcBef>
              <a:buFont typeface="Arial"/>
              <a:buChar char="●"/>
              <a:tabLst>
                <a:tab pos="405765" algn="l"/>
                <a:tab pos="406400" algn="l"/>
              </a:tabLst>
            </a:pPr>
            <a:r>
              <a:rPr dirty="0" sz="2600" spc="-30">
                <a:latin typeface="Lucida Sans"/>
                <a:cs typeface="Lucida Sans"/>
              </a:rPr>
              <a:t>Speak</a:t>
            </a:r>
            <a:r>
              <a:rPr dirty="0" sz="2600" spc="-150">
                <a:latin typeface="Lucida Sans"/>
                <a:cs typeface="Lucida Sans"/>
              </a:rPr>
              <a:t> </a:t>
            </a:r>
            <a:r>
              <a:rPr dirty="0" sz="2600" spc="-55">
                <a:latin typeface="Lucida Sans"/>
                <a:cs typeface="Lucida Sans"/>
              </a:rPr>
              <a:t>to</a:t>
            </a:r>
            <a:r>
              <a:rPr dirty="0" sz="2600" spc="-145">
                <a:latin typeface="Lucida Sans"/>
                <a:cs typeface="Lucida Sans"/>
              </a:rPr>
              <a:t> </a:t>
            </a:r>
            <a:r>
              <a:rPr dirty="0" sz="2600" spc="-95">
                <a:latin typeface="Lucida Sans"/>
                <a:cs typeface="Lucida Sans"/>
              </a:rPr>
              <a:t>fill</a:t>
            </a:r>
            <a:r>
              <a:rPr dirty="0" sz="2600" spc="-130">
                <a:latin typeface="Lucida Sans"/>
                <a:cs typeface="Lucida Sans"/>
              </a:rPr>
              <a:t> </a:t>
            </a:r>
            <a:r>
              <a:rPr dirty="0" sz="2600" spc="-65">
                <a:latin typeface="Lucida Sans"/>
                <a:cs typeface="Lucida Sans"/>
              </a:rPr>
              <a:t>in</a:t>
            </a:r>
            <a:r>
              <a:rPr dirty="0" sz="2600" spc="-140">
                <a:latin typeface="Lucida Sans"/>
                <a:cs typeface="Lucida Sans"/>
              </a:rPr>
              <a:t> </a:t>
            </a:r>
            <a:r>
              <a:rPr dirty="0" sz="2600" spc="-35">
                <a:latin typeface="Lucida Sans"/>
                <a:cs typeface="Lucida Sans"/>
              </a:rPr>
              <a:t>search</a:t>
            </a:r>
            <a:r>
              <a:rPr dirty="0" sz="2600" spc="-155">
                <a:latin typeface="Lucida Sans"/>
                <a:cs typeface="Lucida Sans"/>
              </a:rPr>
              <a:t> </a:t>
            </a:r>
            <a:r>
              <a:rPr dirty="0" sz="2600" spc="-85">
                <a:latin typeface="Lucida Sans"/>
                <a:cs typeface="Lucida Sans"/>
              </a:rPr>
              <a:t>fields,</a:t>
            </a:r>
            <a:r>
              <a:rPr dirty="0" sz="2600" spc="-160">
                <a:latin typeface="Lucida Sans"/>
                <a:cs typeface="Lucida Sans"/>
              </a:rPr>
              <a:t> </a:t>
            </a:r>
            <a:r>
              <a:rPr dirty="0" sz="2600" spc="-10">
                <a:latin typeface="Lucida Sans"/>
                <a:cs typeface="Lucida Sans"/>
              </a:rPr>
              <a:t>forms</a:t>
            </a:r>
            <a:endParaRPr sz="2600">
              <a:latin typeface="Lucida Sans"/>
              <a:cs typeface="Lucida Sans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0" y="99060"/>
            <a:ext cx="12192000" cy="363220"/>
          </a:xfrm>
          <a:custGeom>
            <a:avLst/>
            <a:gdLst/>
            <a:ahLst/>
            <a:cxnLst/>
            <a:rect l="l" t="t" r="r" b="b"/>
            <a:pathLst>
              <a:path w="12192000" h="363220">
                <a:moveTo>
                  <a:pt x="12192000" y="0"/>
                </a:moveTo>
                <a:lnTo>
                  <a:pt x="0" y="0"/>
                </a:lnTo>
                <a:lnTo>
                  <a:pt x="0" y="362711"/>
                </a:lnTo>
                <a:lnTo>
                  <a:pt x="12192000" y="362711"/>
                </a:lnTo>
                <a:lnTo>
                  <a:pt x="12192000" y="0"/>
                </a:lnTo>
                <a:close/>
              </a:path>
            </a:pathLst>
          </a:custGeom>
          <a:solidFill>
            <a:srgbClr val="F9CC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10007345" y="131775"/>
            <a:ext cx="1861820" cy="3041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00">
                <a:latin typeface="Lucida Sans"/>
                <a:cs typeface="Lucida Sans"/>
              </a:rPr>
              <a:t>Web</a:t>
            </a:r>
            <a:r>
              <a:rPr dirty="0" sz="1800" spc="35">
                <a:latin typeface="Lucida Sans"/>
                <a:cs typeface="Lucida Sans"/>
              </a:rPr>
              <a:t> </a:t>
            </a:r>
            <a:r>
              <a:rPr dirty="0" sz="1800" spc="-50">
                <a:latin typeface="Lucida Sans"/>
                <a:cs typeface="Lucida Sans"/>
              </a:rPr>
              <a:t>Accessibility</a:t>
            </a:r>
            <a:endParaRPr sz="18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8300" y="1444752"/>
            <a:ext cx="8817864" cy="3967353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0" y="99060"/>
            <a:ext cx="12192000" cy="363220"/>
          </a:xfrm>
          <a:custGeom>
            <a:avLst/>
            <a:gdLst/>
            <a:ahLst/>
            <a:cxnLst/>
            <a:rect l="l" t="t" r="r" b="b"/>
            <a:pathLst>
              <a:path w="12192000" h="363220">
                <a:moveTo>
                  <a:pt x="12192000" y="0"/>
                </a:moveTo>
                <a:lnTo>
                  <a:pt x="0" y="0"/>
                </a:lnTo>
                <a:lnTo>
                  <a:pt x="0" y="362711"/>
                </a:lnTo>
                <a:lnTo>
                  <a:pt x="12192000" y="362711"/>
                </a:lnTo>
                <a:lnTo>
                  <a:pt x="12192000" y="0"/>
                </a:lnTo>
                <a:close/>
              </a:path>
            </a:pathLst>
          </a:custGeom>
          <a:solidFill>
            <a:srgbClr val="F9CC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0007345" y="131775"/>
            <a:ext cx="1861820" cy="3041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00">
                <a:latin typeface="Lucida Sans"/>
                <a:cs typeface="Lucida Sans"/>
              </a:rPr>
              <a:t>Web</a:t>
            </a:r>
            <a:r>
              <a:rPr dirty="0" sz="1800" spc="35">
                <a:latin typeface="Lucida Sans"/>
                <a:cs typeface="Lucida Sans"/>
              </a:rPr>
              <a:t> </a:t>
            </a:r>
            <a:r>
              <a:rPr dirty="0" sz="1800" spc="-50">
                <a:latin typeface="Lucida Sans"/>
                <a:cs typeface="Lucida Sans"/>
              </a:rPr>
              <a:t>Accessibility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3047" y="624586"/>
            <a:ext cx="633920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90"/>
              <a:t>Appropriate</a:t>
            </a:r>
            <a:r>
              <a:rPr dirty="0" spc="-165"/>
              <a:t> </a:t>
            </a:r>
            <a:r>
              <a:rPr dirty="0" spc="-80"/>
              <a:t>Alternate</a:t>
            </a:r>
            <a:r>
              <a:rPr dirty="0" spc="-150"/>
              <a:t> </a:t>
            </a:r>
            <a:r>
              <a:rPr dirty="0" spc="-75"/>
              <a:t>Text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2035" y="1344167"/>
            <a:ext cx="5391912" cy="2425445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568577" y="3712203"/>
            <a:ext cx="9136380" cy="2984500"/>
          </a:xfrm>
          <a:prstGeom prst="rect">
            <a:avLst/>
          </a:prstGeom>
        </p:spPr>
        <p:txBody>
          <a:bodyPr wrap="square" lIns="0" tIns="221615" rIns="0" bIns="0" rtlCol="0" vert="horz">
            <a:spAutoFit/>
          </a:bodyPr>
          <a:lstStyle/>
          <a:p>
            <a:pPr marL="390525" indent="-378460">
              <a:lnSpc>
                <a:spcPct val="100000"/>
              </a:lnSpc>
              <a:spcBef>
                <a:spcPts val="1745"/>
              </a:spcBef>
              <a:buSzPct val="102127"/>
              <a:buFont typeface="Arial"/>
              <a:buChar char="●"/>
              <a:tabLst>
                <a:tab pos="390525" algn="l"/>
                <a:tab pos="391160" algn="l"/>
              </a:tabLst>
            </a:pPr>
            <a:r>
              <a:rPr dirty="0" sz="2350" spc="-55">
                <a:solidFill>
                  <a:srgbClr val="1F2023"/>
                </a:solidFill>
                <a:latin typeface="Lucida Sans"/>
                <a:cs typeface="Lucida Sans"/>
              </a:rPr>
              <a:t>Three</a:t>
            </a:r>
            <a:r>
              <a:rPr dirty="0" sz="2350" spc="-145">
                <a:solidFill>
                  <a:srgbClr val="1F2023"/>
                </a:solidFill>
                <a:latin typeface="Lucida Sans"/>
                <a:cs typeface="Lucida Sans"/>
              </a:rPr>
              <a:t> </a:t>
            </a:r>
            <a:r>
              <a:rPr dirty="0" sz="2350" spc="-10">
                <a:solidFill>
                  <a:srgbClr val="1F2023"/>
                </a:solidFill>
                <a:latin typeface="Lucida Sans"/>
                <a:cs typeface="Lucida Sans"/>
              </a:rPr>
              <a:t>men</a:t>
            </a:r>
            <a:r>
              <a:rPr dirty="0" sz="2350" spc="-135">
                <a:solidFill>
                  <a:srgbClr val="1F2023"/>
                </a:solidFill>
                <a:latin typeface="Lucida Sans"/>
                <a:cs typeface="Lucida Sans"/>
              </a:rPr>
              <a:t> </a:t>
            </a:r>
            <a:r>
              <a:rPr dirty="0" sz="2350" spc="-30">
                <a:solidFill>
                  <a:srgbClr val="1F2023"/>
                </a:solidFill>
                <a:latin typeface="Lucida Sans"/>
                <a:cs typeface="Lucida Sans"/>
              </a:rPr>
              <a:t>on</a:t>
            </a:r>
            <a:r>
              <a:rPr dirty="0" sz="2350" spc="-135">
                <a:solidFill>
                  <a:srgbClr val="1F2023"/>
                </a:solidFill>
                <a:latin typeface="Lucida Sans"/>
                <a:cs typeface="Lucida Sans"/>
              </a:rPr>
              <a:t> </a:t>
            </a:r>
            <a:r>
              <a:rPr dirty="0" sz="2350">
                <a:solidFill>
                  <a:srgbClr val="1F2023"/>
                </a:solidFill>
                <a:latin typeface="Lucida Sans"/>
                <a:cs typeface="Lucida Sans"/>
              </a:rPr>
              <a:t>a</a:t>
            </a:r>
            <a:r>
              <a:rPr dirty="0" sz="2350" spc="-125">
                <a:solidFill>
                  <a:srgbClr val="1F2023"/>
                </a:solidFill>
                <a:latin typeface="Lucida Sans"/>
                <a:cs typeface="Lucida Sans"/>
              </a:rPr>
              <a:t> </a:t>
            </a:r>
            <a:r>
              <a:rPr dirty="0" sz="2350" spc="-20">
                <a:solidFill>
                  <a:srgbClr val="1F2023"/>
                </a:solidFill>
                <a:latin typeface="Lucida Sans"/>
                <a:cs typeface="Lucida Sans"/>
              </a:rPr>
              <a:t>boat</a:t>
            </a:r>
            <a:r>
              <a:rPr dirty="0" sz="2350" spc="-130">
                <a:solidFill>
                  <a:srgbClr val="1F2023"/>
                </a:solidFill>
                <a:latin typeface="Lucida Sans"/>
                <a:cs typeface="Lucida Sans"/>
              </a:rPr>
              <a:t> </a:t>
            </a:r>
            <a:r>
              <a:rPr dirty="0" sz="2350">
                <a:solidFill>
                  <a:srgbClr val="1F2023"/>
                </a:solidFill>
                <a:latin typeface="Lucida Sans"/>
                <a:cs typeface="Lucida Sans"/>
              </a:rPr>
              <a:t>-</a:t>
            </a:r>
            <a:r>
              <a:rPr dirty="0" sz="2350" spc="-135">
                <a:solidFill>
                  <a:srgbClr val="1F2023"/>
                </a:solidFill>
                <a:latin typeface="Lucida Sans"/>
                <a:cs typeface="Lucida Sans"/>
              </a:rPr>
              <a:t> </a:t>
            </a:r>
            <a:r>
              <a:rPr dirty="0" sz="2350" i="1">
                <a:solidFill>
                  <a:srgbClr val="C00000"/>
                </a:solidFill>
                <a:latin typeface="Arial"/>
                <a:cs typeface="Arial"/>
              </a:rPr>
              <a:t>Not</a:t>
            </a:r>
            <a:r>
              <a:rPr dirty="0" sz="2350" spc="-55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350" spc="-20" i="1">
                <a:solidFill>
                  <a:srgbClr val="C00000"/>
                </a:solidFill>
                <a:latin typeface="Arial"/>
                <a:cs typeface="Arial"/>
              </a:rPr>
              <a:t>descriptive</a:t>
            </a:r>
            <a:r>
              <a:rPr dirty="0" sz="2350" spc="-35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350" spc="-10" i="1">
                <a:solidFill>
                  <a:srgbClr val="C00000"/>
                </a:solidFill>
                <a:latin typeface="Arial"/>
                <a:cs typeface="Arial"/>
              </a:rPr>
              <a:t>enough</a:t>
            </a:r>
            <a:endParaRPr sz="2350">
              <a:latin typeface="Arial"/>
              <a:cs typeface="Arial"/>
            </a:endParaRPr>
          </a:p>
          <a:p>
            <a:pPr marL="390525" marR="5080" indent="-378460">
              <a:lnSpc>
                <a:spcPct val="115199"/>
              </a:lnSpc>
              <a:spcBef>
                <a:spcPts val="1300"/>
              </a:spcBef>
              <a:buSzPct val="102127"/>
              <a:buFont typeface="Arial"/>
              <a:buChar char="●"/>
              <a:tabLst>
                <a:tab pos="390525" algn="l"/>
                <a:tab pos="391160" algn="l"/>
              </a:tabLst>
            </a:pPr>
            <a:r>
              <a:rPr dirty="0" sz="2350" spc="-55">
                <a:solidFill>
                  <a:srgbClr val="1F2023"/>
                </a:solidFill>
                <a:latin typeface="Lucida Sans"/>
                <a:cs typeface="Lucida Sans"/>
              </a:rPr>
              <a:t>Three</a:t>
            </a:r>
            <a:r>
              <a:rPr dirty="0" sz="2350" spc="-140">
                <a:solidFill>
                  <a:srgbClr val="1F2023"/>
                </a:solidFill>
                <a:latin typeface="Lucida Sans"/>
                <a:cs typeface="Lucida Sans"/>
              </a:rPr>
              <a:t> </a:t>
            </a:r>
            <a:r>
              <a:rPr dirty="0" sz="2350" spc="-10">
                <a:solidFill>
                  <a:srgbClr val="1F2023"/>
                </a:solidFill>
                <a:latin typeface="Lucida Sans"/>
                <a:cs typeface="Lucida Sans"/>
              </a:rPr>
              <a:t>men</a:t>
            </a:r>
            <a:r>
              <a:rPr dirty="0" sz="2350" spc="-130">
                <a:solidFill>
                  <a:srgbClr val="1F2023"/>
                </a:solidFill>
                <a:latin typeface="Lucida Sans"/>
                <a:cs typeface="Lucida Sans"/>
              </a:rPr>
              <a:t> </a:t>
            </a:r>
            <a:r>
              <a:rPr dirty="0" sz="2350" spc="-60">
                <a:solidFill>
                  <a:srgbClr val="1F2023"/>
                </a:solidFill>
                <a:latin typeface="Lucida Sans"/>
                <a:cs typeface="Lucida Sans"/>
              </a:rPr>
              <a:t>in</a:t>
            </a:r>
            <a:r>
              <a:rPr dirty="0" sz="2350" spc="-140">
                <a:solidFill>
                  <a:srgbClr val="1F2023"/>
                </a:solidFill>
                <a:latin typeface="Lucida Sans"/>
                <a:cs typeface="Lucida Sans"/>
              </a:rPr>
              <a:t> </a:t>
            </a:r>
            <a:r>
              <a:rPr dirty="0" sz="2350" spc="-45">
                <a:solidFill>
                  <a:srgbClr val="1F2023"/>
                </a:solidFill>
                <a:latin typeface="Lucida Sans"/>
                <a:cs typeface="Lucida Sans"/>
              </a:rPr>
              <a:t>protective</a:t>
            </a:r>
            <a:r>
              <a:rPr dirty="0" sz="2350" spc="-130">
                <a:solidFill>
                  <a:srgbClr val="1F2023"/>
                </a:solidFill>
                <a:latin typeface="Lucida Sans"/>
                <a:cs typeface="Lucida Sans"/>
              </a:rPr>
              <a:t> </a:t>
            </a:r>
            <a:r>
              <a:rPr dirty="0" sz="2350" spc="-55">
                <a:solidFill>
                  <a:srgbClr val="1F2023"/>
                </a:solidFill>
                <a:latin typeface="Lucida Sans"/>
                <a:cs typeface="Lucida Sans"/>
              </a:rPr>
              <a:t>gear</a:t>
            </a:r>
            <a:r>
              <a:rPr dirty="0" sz="2350" spc="-125">
                <a:solidFill>
                  <a:srgbClr val="1F2023"/>
                </a:solidFill>
                <a:latin typeface="Lucida Sans"/>
                <a:cs typeface="Lucida Sans"/>
              </a:rPr>
              <a:t> </a:t>
            </a:r>
            <a:r>
              <a:rPr dirty="0" sz="2350" spc="-25">
                <a:solidFill>
                  <a:srgbClr val="1F2023"/>
                </a:solidFill>
                <a:latin typeface="Lucida Sans"/>
                <a:cs typeface="Lucida Sans"/>
              </a:rPr>
              <a:t>onboard</a:t>
            </a:r>
            <a:r>
              <a:rPr dirty="0" sz="2350" spc="-110">
                <a:solidFill>
                  <a:srgbClr val="1F2023"/>
                </a:solidFill>
                <a:latin typeface="Lucida Sans"/>
                <a:cs typeface="Lucida Sans"/>
              </a:rPr>
              <a:t> </a:t>
            </a:r>
            <a:r>
              <a:rPr dirty="0" sz="2350" spc="-25">
                <a:solidFill>
                  <a:srgbClr val="1F2023"/>
                </a:solidFill>
                <a:latin typeface="Lucida Sans"/>
                <a:cs typeface="Lucida Sans"/>
              </a:rPr>
              <a:t>the</a:t>
            </a:r>
            <a:r>
              <a:rPr dirty="0" sz="2350" spc="-140">
                <a:solidFill>
                  <a:srgbClr val="1F2023"/>
                </a:solidFill>
                <a:latin typeface="Lucida Sans"/>
                <a:cs typeface="Lucida Sans"/>
              </a:rPr>
              <a:t> </a:t>
            </a:r>
            <a:r>
              <a:rPr dirty="0" sz="2350" spc="-95">
                <a:solidFill>
                  <a:srgbClr val="1F2023"/>
                </a:solidFill>
                <a:latin typeface="Lucida Sans"/>
                <a:cs typeface="Lucida Sans"/>
              </a:rPr>
              <a:t>gold</a:t>
            </a:r>
            <a:r>
              <a:rPr dirty="0" sz="2350" spc="-114">
                <a:solidFill>
                  <a:srgbClr val="1F2023"/>
                </a:solidFill>
                <a:latin typeface="Lucida Sans"/>
                <a:cs typeface="Lucida Sans"/>
              </a:rPr>
              <a:t> </a:t>
            </a:r>
            <a:r>
              <a:rPr dirty="0" sz="2350" spc="-45">
                <a:solidFill>
                  <a:srgbClr val="1F2023"/>
                </a:solidFill>
                <a:latin typeface="Lucida Sans"/>
                <a:cs typeface="Lucida Sans"/>
              </a:rPr>
              <a:t>colored</a:t>
            </a:r>
            <a:r>
              <a:rPr dirty="0" sz="2350" spc="-114">
                <a:solidFill>
                  <a:srgbClr val="1F2023"/>
                </a:solidFill>
                <a:latin typeface="Lucida Sans"/>
                <a:cs typeface="Lucida Sans"/>
              </a:rPr>
              <a:t> </a:t>
            </a:r>
            <a:r>
              <a:rPr dirty="0" sz="2350" spc="-65">
                <a:solidFill>
                  <a:srgbClr val="1F2023"/>
                </a:solidFill>
                <a:latin typeface="Lucida Sans"/>
                <a:cs typeface="Lucida Sans"/>
              </a:rPr>
              <a:t>Agassiz </a:t>
            </a:r>
            <a:r>
              <a:rPr dirty="0" sz="2350" spc="-30">
                <a:solidFill>
                  <a:srgbClr val="1F2023"/>
                </a:solidFill>
                <a:latin typeface="Lucida Sans"/>
                <a:cs typeface="Lucida Sans"/>
              </a:rPr>
              <a:t>research</a:t>
            </a:r>
            <a:r>
              <a:rPr dirty="0" sz="2350" spc="-130">
                <a:solidFill>
                  <a:srgbClr val="1F2023"/>
                </a:solidFill>
                <a:latin typeface="Lucida Sans"/>
                <a:cs typeface="Lucida Sans"/>
              </a:rPr>
              <a:t> </a:t>
            </a:r>
            <a:r>
              <a:rPr dirty="0" sz="2350" spc="-50">
                <a:solidFill>
                  <a:srgbClr val="1F2023"/>
                </a:solidFill>
                <a:latin typeface="Lucida Sans"/>
                <a:cs typeface="Lucida Sans"/>
              </a:rPr>
              <a:t>vessel</a:t>
            </a:r>
            <a:r>
              <a:rPr dirty="0" sz="2350" spc="-130">
                <a:solidFill>
                  <a:srgbClr val="1F2023"/>
                </a:solidFill>
                <a:latin typeface="Lucida Sans"/>
                <a:cs typeface="Lucida Sans"/>
              </a:rPr>
              <a:t> </a:t>
            </a:r>
            <a:r>
              <a:rPr dirty="0" sz="2350" spc="-60">
                <a:solidFill>
                  <a:srgbClr val="1F2023"/>
                </a:solidFill>
                <a:latin typeface="Lucida Sans"/>
                <a:cs typeface="Lucida Sans"/>
              </a:rPr>
              <a:t>in</a:t>
            </a:r>
            <a:r>
              <a:rPr dirty="0" sz="2350" spc="-120">
                <a:solidFill>
                  <a:srgbClr val="1F2023"/>
                </a:solidFill>
                <a:latin typeface="Lucida Sans"/>
                <a:cs typeface="Lucida Sans"/>
              </a:rPr>
              <a:t> </a:t>
            </a:r>
            <a:r>
              <a:rPr dirty="0" sz="2350" spc="-50">
                <a:solidFill>
                  <a:srgbClr val="1F2023"/>
                </a:solidFill>
                <a:latin typeface="Lucida Sans"/>
                <a:cs typeface="Lucida Sans"/>
              </a:rPr>
              <a:t>Lake</a:t>
            </a:r>
            <a:r>
              <a:rPr dirty="0" sz="2350" spc="-114">
                <a:solidFill>
                  <a:srgbClr val="1F2023"/>
                </a:solidFill>
                <a:latin typeface="Lucida Sans"/>
                <a:cs typeface="Lucida Sans"/>
              </a:rPr>
              <a:t> </a:t>
            </a:r>
            <a:r>
              <a:rPr dirty="0" sz="2350" spc="-40">
                <a:solidFill>
                  <a:srgbClr val="1F2023"/>
                </a:solidFill>
                <a:latin typeface="Lucida Sans"/>
                <a:cs typeface="Lucida Sans"/>
              </a:rPr>
              <a:t>Superior.</a:t>
            </a:r>
            <a:r>
              <a:rPr dirty="0" sz="2350" spc="-135">
                <a:solidFill>
                  <a:srgbClr val="1F2023"/>
                </a:solidFill>
                <a:latin typeface="Lucida Sans"/>
                <a:cs typeface="Lucida Sans"/>
              </a:rPr>
              <a:t> </a:t>
            </a:r>
            <a:r>
              <a:rPr dirty="0" sz="2350" spc="-80">
                <a:solidFill>
                  <a:srgbClr val="1F2023"/>
                </a:solidFill>
                <a:latin typeface="Lucida Sans"/>
                <a:cs typeface="Lucida Sans"/>
              </a:rPr>
              <a:t>They</a:t>
            </a:r>
            <a:r>
              <a:rPr dirty="0" sz="2350" spc="-114">
                <a:solidFill>
                  <a:srgbClr val="1F2023"/>
                </a:solidFill>
                <a:latin typeface="Lucida Sans"/>
                <a:cs typeface="Lucida Sans"/>
              </a:rPr>
              <a:t> </a:t>
            </a:r>
            <a:r>
              <a:rPr dirty="0" sz="2350">
                <a:solidFill>
                  <a:srgbClr val="1F2023"/>
                </a:solidFill>
                <a:latin typeface="Lucida Sans"/>
                <a:cs typeface="Lucida Sans"/>
              </a:rPr>
              <a:t>are</a:t>
            </a:r>
            <a:r>
              <a:rPr dirty="0" sz="2350" spc="-114">
                <a:solidFill>
                  <a:srgbClr val="1F2023"/>
                </a:solidFill>
                <a:latin typeface="Lucida Sans"/>
                <a:cs typeface="Lucida Sans"/>
              </a:rPr>
              <a:t> </a:t>
            </a:r>
            <a:r>
              <a:rPr dirty="0" sz="2350" spc="-60">
                <a:solidFill>
                  <a:srgbClr val="1F2023"/>
                </a:solidFill>
                <a:latin typeface="Lucida Sans"/>
                <a:cs typeface="Lucida Sans"/>
              </a:rPr>
              <a:t>unloading</a:t>
            </a:r>
            <a:r>
              <a:rPr dirty="0" sz="2350" spc="-120">
                <a:solidFill>
                  <a:srgbClr val="1F2023"/>
                </a:solidFill>
                <a:latin typeface="Lucida Sans"/>
                <a:cs typeface="Lucida Sans"/>
              </a:rPr>
              <a:t> </a:t>
            </a:r>
            <a:r>
              <a:rPr dirty="0" sz="2350">
                <a:solidFill>
                  <a:srgbClr val="1F2023"/>
                </a:solidFill>
                <a:latin typeface="Lucida Sans"/>
                <a:cs typeface="Lucida Sans"/>
              </a:rPr>
              <a:t>a</a:t>
            </a:r>
            <a:r>
              <a:rPr dirty="0" sz="2350" spc="-114">
                <a:solidFill>
                  <a:srgbClr val="1F2023"/>
                </a:solidFill>
                <a:latin typeface="Lucida Sans"/>
                <a:cs typeface="Lucida Sans"/>
              </a:rPr>
              <a:t> </a:t>
            </a:r>
            <a:r>
              <a:rPr dirty="0" sz="2350" spc="-10">
                <a:solidFill>
                  <a:srgbClr val="1F2023"/>
                </a:solidFill>
                <a:latin typeface="Lucida Sans"/>
                <a:cs typeface="Lucida Sans"/>
              </a:rPr>
              <a:t>device </a:t>
            </a:r>
            <a:r>
              <a:rPr dirty="0" sz="2350" spc="-50">
                <a:solidFill>
                  <a:srgbClr val="1F2023"/>
                </a:solidFill>
                <a:latin typeface="Lucida Sans"/>
                <a:cs typeface="Lucida Sans"/>
              </a:rPr>
              <a:t>into</a:t>
            </a:r>
            <a:r>
              <a:rPr dirty="0" sz="2350" spc="-120">
                <a:solidFill>
                  <a:srgbClr val="1F2023"/>
                </a:solidFill>
                <a:latin typeface="Lucida Sans"/>
                <a:cs typeface="Lucida Sans"/>
              </a:rPr>
              <a:t> </a:t>
            </a:r>
            <a:r>
              <a:rPr dirty="0" sz="2350" spc="-35">
                <a:solidFill>
                  <a:srgbClr val="1F2023"/>
                </a:solidFill>
                <a:latin typeface="Lucida Sans"/>
                <a:cs typeface="Lucida Sans"/>
              </a:rPr>
              <a:t>the</a:t>
            </a:r>
            <a:r>
              <a:rPr dirty="0" sz="2350" spc="-135">
                <a:solidFill>
                  <a:srgbClr val="1F2023"/>
                </a:solidFill>
                <a:latin typeface="Lucida Sans"/>
                <a:cs typeface="Lucida Sans"/>
              </a:rPr>
              <a:t> </a:t>
            </a:r>
            <a:r>
              <a:rPr dirty="0" sz="2350" spc="-45">
                <a:solidFill>
                  <a:srgbClr val="1F2023"/>
                </a:solidFill>
                <a:latin typeface="Lucida Sans"/>
                <a:cs typeface="Lucida Sans"/>
              </a:rPr>
              <a:t>blue</a:t>
            </a:r>
            <a:r>
              <a:rPr dirty="0" sz="2350" spc="-135">
                <a:solidFill>
                  <a:srgbClr val="1F2023"/>
                </a:solidFill>
                <a:latin typeface="Lucida Sans"/>
                <a:cs typeface="Lucida Sans"/>
              </a:rPr>
              <a:t> </a:t>
            </a:r>
            <a:r>
              <a:rPr dirty="0" sz="2350" spc="-10">
                <a:solidFill>
                  <a:srgbClr val="1F2023"/>
                </a:solidFill>
                <a:latin typeface="Lucida Sans"/>
                <a:cs typeface="Lucida Sans"/>
              </a:rPr>
              <a:t>water</a:t>
            </a:r>
            <a:r>
              <a:rPr dirty="0" sz="2350" spc="-114">
                <a:solidFill>
                  <a:srgbClr val="1F2023"/>
                </a:solidFill>
                <a:latin typeface="Lucida Sans"/>
                <a:cs typeface="Lucida Sans"/>
              </a:rPr>
              <a:t> </a:t>
            </a:r>
            <a:r>
              <a:rPr dirty="0" sz="2350" spc="-45">
                <a:solidFill>
                  <a:srgbClr val="1F2023"/>
                </a:solidFill>
                <a:latin typeface="Lucida Sans"/>
                <a:cs typeface="Lucida Sans"/>
              </a:rPr>
              <a:t>while</a:t>
            </a:r>
            <a:r>
              <a:rPr dirty="0" sz="2350" spc="-130">
                <a:solidFill>
                  <a:srgbClr val="1F2023"/>
                </a:solidFill>
                <a:latin typeface="Lucida Sans"/>
                <a:cs typeface="Lucida Sans"/>
              </a:rPr>
              <a:t> </a:t>
            </a:r>
            <a:r>
              <a:rPr dirty="0" sz="2350" spc="-75">
                <a:solidFill>
                  <a:srgbClr val="1F2023"/>
                </a:solidFill>
                <a:latin typeface="Lucida Sans"/>
                <a:cs typeface="Lucida Sans"/>
              </a:rPr>
              <a:t>clouds</a:t>
            </a:r>
            <a:r>
              <a:rPr dirty="0" sz="2350" spc="-105">
                <a:solidFill>
                  <a:srgbClr val="1F2023"/>
                </a:solidFill>
                <a:latin typeface="Lucida Sans"/>
                <a:cs typeface="Lucida Sans"/>
              </a:rPr>
              <a:t> </a:t>
            </a:r>
            <a:r>
              <a:rPr dirty="0" sz="2350" spc="-55">
                <a:solidFill>
                  <a:srgbClr val="1F2023"/>
                </a:solidFill>
                <a:latin typeface="Lucida Sans"/>
                <a:cs typeface="Lucida Sans"/>
              </a:rPr>
              <a:t>float</a:t>
            </a:r>
            <a:r>
              <a:rPr dirty="0" sz="2350" spc="-105">
                <a:solidFill>
                  <a:srgbClr val="1F2023"/>
                </a:solidFill>
                <a:latin typeface="Lucida Sans"/>
                <a:cs typeface="Lucida Sans"/>
              </a:rPr>
              <a:t> </a:t>
            </a:r>
            <a:r>
              <a:rPr dirty="0" sz="2350" spc="-25">
                <a:solidFill>
                  <a:srgbClr val="1F2023"/>
                </a:solidFill>
                <a:latin typeface="Lucida Sans"/>
                <a:cs typeface="Lucida Sans"/>
              </a:rPr>
              <a:t>overhead</a:t>
            </a:r>
            <a:r>
              <a:rPr dirty="0" sz="2350" spc="-114">
                <a:solidFill>
                  <a:srgbClr val="1F2023"/>
                </a:solidFill>
                <a:latin typeface="Lucida Sans"/>
                <a:cs typeface="Lucida Sans"/>
              </a:rPr>
              <a:t> </a:t>
            </a:r>
            <a:r>
              <a:rPr dirty="0" sz="2350">
                <a:solidFill>
                  <a:srgbClr val="1F2023"/>
                </a:solidFill>
                <a:latin typeface="Lucida Sans"/>
                <a:cs typeface="Lucida Sans"/>
              </a:rPr>
              <a:t>-</a:t>
            </a:r>
            <a:r>
              <a:rPr dirty="0" sz="2350" spc="-130">
                <a:solidFill>
                  <a:srgbClr val="1F2023"/>
                </a:solidFill>
                <a:latin typeface="Lucida Sans"/>
                <a:cs typeface="Lucida Sans"/>
              </a:rPr>
              <a:t> </a:t>
            </a:r>
            <a:r>
              <a:rPr dirty="0" sz="2350" spc="-75" i="1">
                <a:solidFill>
                  <a:srgbClr val="C00000"/>
                </a:solidFill>
                <a:latin typeface="Arial"/>
                <a:cs typeface="Arial"/>
              </a:rPr>
              <a:t>Too</a:t>
            </a:r>
            <a:r>
              <a:rPr dirty="0" sz="2350" spc="-30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350" spc="-20" i="1">
                <a:solidFill>
                  <a:srgbClr val="C00000"/>
                </a:solidFill>
                <a:latin typeface="Arial"/>
                <a:cs typeface="Arial"/>
              </a:rPr>
              <a:t>much</a:t>
            </a:r>
            <a:endParaRPr sz="2350">
              <a:latin typeface="Arial"/>
              <a:cs typeface="Arial"/>
            </a:endParaRPr>
          </a:p>
          <a:p>
            <a:pPr marL="390525" indent="-378460">
              <a:lnSpc>
                <a:spcPct val="100000"/>
              </a:lnSpc>
              <a:spcBef>
                <a:spcPts val="1725"/>
              </a:spcBef>
              <a:buSzPct val="102127"/>
              <a:buFont typeface="Arial"/>
              <a:buChar char="●"/>
              <a:tabLst>
                <a:tab pos="390525" algn="l"/>
                <a:tab pos="391160" algn="l"/>
              </a:tabLst>
            </a:pPr>
            <a:r>
              <a:rPr dirty="0" sz="2350" spc="-30">
                <a:solidFill>
                  <a:srgbClr val="1F2023"/>
                </a:solidFill>
                <a:latin typeface="Lucida Sans"/>
                <a:cs typeface="Lucida Sans"/>
              </a:rPr>
              <a:t>Researchers</a:t>
            </a:r>
            <a:r>
              <a:rPr dirty="0" sz="2350" spc="-125">
                <a:solidFill>
                  <a:srgbClr val="1F2023"/>
                </a:solidFill>
                <a:latin typeface="Lucida Sans"/>
                <a:cs typeface="Lucida Sans"/>
              </a:rPr>
              <a:t> </a:t>
            </a:r>
            <a:r>
              <a:rPr dirty="0" sz="2350" spc="-20">
                <a:solidFill>
                  <a:srgbClr val="1F2023"/>
                </a:solidFill>
                <a:latin typeface="Lucida Sans"/>
                <a:cs typeface="Lucida Sans"/>
              </a:rPr>
              <a:t>on</a:t>
            </a:r>
            <a:r>
              <a:rPr dirty="0" sz="2350" spc="-125">
                <a:solidFill>
                  <a:srgbClr val="1F2023"/>
                </a:solidFill>
                <a:latin typeface="Lucida Sans"/>
                <a:cs typeface="Lucida Sans"/>
              </a:rPr>
              <a:t> </a:t>
            </a:r>
            <a:r>
              <a:rPr dirty="0" sz="2350" spc="-30">
                <a:solidFill>
                  <a:srgbClr val="1F2023"/>
                </a:solidFill>
                <a:latin typeface="Lucida Sans"/>
                <a:cs typeface="Lucida Sans"/>
              </a:rPr>
              <a:t>the</a:t>
            </a:r>
            <a:r>
              <a:rPr dirty="0" sz="2350" spc="-135">
                <a:solidFill>
                  <a:srgbClr val="1F2023"/>
                </a:solidFill>
                <a:latin typeface="Lucida Sans"/>
                <a:cs typeface="Lucida Sans"/>
              </a:rPr>
              <a:t> </a:t>
            </a:r>
            <a:r>
              <a:rPr dirty="0" sz="2350" spc="-130">
                <a:solidFill>
                  <a:srgbClr val="1F2023"/>
                </a:solidFill>
                <a:latin typeface="Lucida Sans"/>
                <a:cs typeface="Lucida Sans"/>
              </a:rPr>
              <a:t>Agassiz</a:t>
            </a:r>
            <a:r>
              <a:rPr dirty="0" sz="2350" spc="-120">
                <a:solidFill>
                  <a:srgbClr val="1F2023"/>
                </a:solidFill>
                <a:latin typeface="Lucida Sans"/>
                <a:cs typeface="Lucida Sans"/>
              </a:rPr>
              <a:t> </a:t>
            </a:r>
            <a:r>
              <a:rPr dirty="0" sz="2350" spc="-30">
                <a:solidFill>
                  <a:srgbClr val="1F2023"/>
                </a:solidFill>
                <a:latin typeface="Lucida Sans"/>
                <a:cs typeface="Lucida Sans"/>
              </a:rPr>
              <a:t>research</a:t>
            </a:r>
            <a:r>
              <a:rPr dirty="0" sz="2350" spc="-125">
                <a:solidFill>
                  <a:srgbClr val="1F2023"/>
                </a:solidFill>
                <a:latin typeface="Lucida Sans"/>
                <a:cs typeface="Lucida Sans"/>
              </a:rPr>
              <a:t> </a:t>
            </a:r>
            <a:r>
              <a:rPr dirty="0" sz="2350" spc="-50">
                <a:solidFill>
                  <a:srgbClr val="1F2023"/>
                </a:solidFill>
                <a:latin typeface="Lucida Sans"/>
                <a:cs typeface="Lucida Sans"/>
              </a:rPr>
              <a:t>vessel</a:t>
            </a:r>
            <a:r>
              <a:rPr dirty="0" sz="2350" spc="-145">
                <a:solidFill>
                  <a:srgbClr val="1F2023"/>
                </a:solidFill>
                <a:latin typeface="Lucida Sans"/>
                <a:cs typeface="Lucida Sans"/>
              </a:rPr>
              <a:t> </a:t>
            </a:r>
            <a:r>
              <a:rPr dirty="0" sz="2350" spc="-60">
                <a:solidFill>
                  <a:srgbClr val="1F2023"/>
                </a:solidFill>
                <a:latin typeface="Lucida Sans"/>
                <a:cs typeface="Lucida Sans"/>
              </a:rPr>
              <a:t>in</a:t>
            </a:r>
            <a:r>
              <a:rPr dirty="0" sz="2350" spc="-125">
                <a:solidFill>
                  <a:srgbClr val="1F2023"/>
                </a:solidFill>
                <a:latin typeface="Lucida Sans"/>
                <a:cs typeface="Lucida Sans"/>
              </a:rPr>
              <a:t> </a:t>
            </a:r>
            <a:r>
              <a:rPr dirty="0" sz="2350" spc="-45">
                <a:solidFill>
                  <a:srgbClr val="1F2023"/>
                </a:solidFill>
                <a:latin typeface="Lucida Sans"/>
                <a:cs typeface="Lucida Sans"/>
              </a:rPr>
              <a:t>Lake</a:t>
            </a:r>
            <a:r>
              <a:rPr dirty="0" sz="2350" spc="-114">
                <a:solidFill>
                  <a:srgbClr val="1F2023"/>
                </a:solidFill>
                <a:latin typeface="Lucida Sans"/>
                <a:cs typeface="Lucida Sans"/>
              </a:rPr>
              <a:t> </a:t>
            </a:r>
            <a:r>
              <a:rPr dirty="0" sz="2350" spc="-10">
                <a:solidFill>
                  <a:srgbClr val="1F2023"/>
                </a:solidFill>
                <a:latin typeface="Lucida Sans"/>
                <a:cs typeface="Lucida Sans"/>
              </a:rPr>
              <a:t>Superior</a:t>
            </a:r>
            <a:endParaRPr sz="2350">
              <a:latin typeface="Lucida Sans"/>
              <a:cs typeface="Lucida Sans"/>
            </a:endParaRPr>
          </a:p>
          <a:p>
            <a:pPr marL="390525">
              <a:lnSpc>
                <a:spcPct val="100000"/>
              </a:lnSpc>
              <a:spcBef>
                <a:spcPts val="420"/>
              </a:spcBef>
            </a:pPr>
            <a:r>
              <a:rPr dirty="0" sz="2350" spc="-60">
                <a:solidFill>
                  <a:srgbClr val="1F2023"/>
                </a:solidFill>
                <a:latin typeface="Lucida Sans"/>
                <a:cs typeface="Lucida Sans"/>
              </a:rPr>
              <a:t>unloading</a:t>
            </a:r>
            <a:r>
              <a:rPr dirty="0" sz="2350" spc="-130">
                <a:solidFill>
                  <a:srgbClr val="1F2023"/>
                </a:solidFill>
                <a:latin typeface="Lucida Sans"/>
                <a:cs typeface="Lucida Sans"/>
              </a:rPr>
              <a:t> </a:t>
            </a:r>
            <a:r>
              <a:rPr dirty="0" sz="2350">
                <a:solidFill>
                  <a:srgbClr val="1F2023"/>
                </a:solidFill>
                <a:latin typeface="Lucida Sans"/>
                <a:cs typeface="Lucida Sans"/>
              </a:rPr>
              <a:t>a</a:t>
            </a:r>
            <a:r>
              <a:rPr dirty="0" sz="2350" spc="-125">
                <a:solidFill>
                  <a:srgbClr val="1F2023"/>
                </a:solidFill>
                <a:latin typeface="Lucida Sans"/>
                <a:cs typeface="Lucida Sans"/>
              </a:rPr>
              <a:t> </a:t>
            </a:r>
            <a:r>
              <a:rPr dirty="0" sz="2350" spc="-50">
                <a:solidFill>
                  <a:srgbClr val="1F2023"/>
                </a:solidFill>
                <a:latin typeface="Lucida Sans"/>
                <a:cs typeface="Lucida Sans"/>
              </a:rPr>
              <a:t>device</a:t>
            </a:r>
            <a:r>
              <a:rPr dirty="0" sz="2350" spc="-145">
                <a:solidFill>
                  <a:srgbClr val="1F2023"/>
                </a:solidFill>
                <a:latin typeface="Lucida Sans"/>
                <a:cs typeface="Lucida Sans"/>
              </a:rPr>
              <a:t> </a:t>
            </a:r>
            <a:r>
              <a:rPr dirty="0" sz="2350">
                <a:solidFill>
                  <a:srgbClr val="1F2023"/>
                </a:solidFill>
                <a:latin typeface="Lucida Sans"/>
                <a:cs typeface="Lucida Sans"/>
              </a:rPr>
              <a:t>-</a:t>
            </a:r>
            <a:r>
              <a:rPr dirty="0" sz="2350" spc="-125">
                <a:solidFill>
                  <a:srgbClr val="1F2023"/>
                </a:solidFill>
                <a:latin typeface="Lucida Sans"/>
                <a:cs typeface="Lucida Sans"/>
              </a:rPr>
              <a:t> </a:t>
            </a:r>
            <a:r>
              <a:rPr dirty="0" sz="2350" spc="-20" i="1">
                <a:solidFill>
                  <a:srgbClr val="38761D"/>
                </a:solidFill>
                <a:latin typeface="Arial"/>
                <a:cs typeface="Arial"/>
              </a:rPr>
              <a:t>Good</a:t>
            </a:r>
            <a:endParaRPr sz="235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0" y="99060"/>
            <a:ext cx="12192000" cy="363220"/>
          </a:xfrm>
          <a:custGeom>
            <a:avLst/>
            <a:gdLst/>
            <a:ahLst/>
            <a:cxnLst/>
            <a:rect l="l" t="t" r="r" b="b"/>
            <a:pathLst>
              <a:path w="12192000" h="363220">
                <a:moveTo>
                  <a:pt x="12192000" y="0"/>
                </a:moveTo>
                <a:lnTo>
                  <a:pt x="0" y="0"/>
                </a:lnTo>
                <a:lnTo>
                  <a:pt x="0" y="362711"/>
                </a:lnTo>
                <a:lnTo>
                  <a:pt x="12192000" y="362711"/>
                </a:lnTo>
                <a:lnTo>
                  <a:pt x="12192000" y="0"/>
                </a:lnTo>
                <a:close/>
              </a:path>
            </a:pathLst>
          </a:custGeom>
          <a:solidFill>
            <a:srgbClr val="F9CC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10007345" y="131775"/>
            <a:ext cx="1861820" cy="3041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00">
                <a:latin typeface="Lucida Sans"/>
                <a:cs typeface="Lucida Sans"/>
              </a:rPr>
              <a:t>Web</a:t>
            </a:r>
            <a:r>
              <a:rPr dirty="0" sz="1800" spc="35">
                <a:latin typeface="Lucida Sans"/>
                <a:cs typeface="Lucida Sans"/>
              </a:rPr>
              <a:t> </a:t>
            </a:r>
            <a:r>
              <a:rPr dirty="0" sz="1800" spc="-50">
                <a:latin typeface="Lucida Sans"/>
                <a:cs typeface="Lucida Sans"/>
              </a:rPr>
              <a:t>Accessibility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03047" y="624586"/>
            <a:ext cx="633920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90"/>
              <a:t>Appropriate</a:t>
            </a:r>
            <a:r>
              <a:rPr dirty="0" spc="-165"/>
              <a:t> </a:t>
            </a:r>
            <a:r>
              <a:rPr dirty="0" spc="-80"/>
              <a:t>Alternate</a:t>
            </a:r>
            <a:r>
              <a:rPr dirty="0" spc="-150"/>
              <a:t> </a:t>
            </a:r>
            <a:r>
              <a:rPr dirty="0" spc="-75"/>
              <a:t>Text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2362" y="1493519"/>
            <a:ext cx="5093049" cy="50252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2698" y="783793"/>
            <a:ext cx="555053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5"/>
              <a:t>Alternate</a:t>
            </a:r>
            <a:r>
              <a:rPr dirty="0" sz="3200" spc="-190"/>
              <a:t> </a:t>
            </a:r>
            <a:r>
              <a:rPr dirty="0" sz="3200" spc="-170"/>
              <a:t>Text</a:t>
            </a:r>
            <a:r>
              <a:rPr dirty="0" sz="3200" spc="-190"/>
              <a:t> </a:t>
            </a:r>
            <a:r>
              <a:rPr dirty="0" sz="3200" spc="-20"/>
              <a:t>on</a:t>
            </a:r>
            <a:r>
              <a:rPr dirty="0" sz="3200" spc="-195"/>
              <a:t> </a:t>
            </a:r>
            <a:r>
              <a:rPr dirty="0" sz="3200" spc="-50"/>
              <a:t>Infographic</a:t>
            </a:r>
            <a:endParaRPr sz="3200"/>
          </a:p>
        </p:txBody>
      </p:sp>
      <p:sp>
        <p:nvSpPr>
          <p:cNvPr id="4" name="object 4" descr=""/>
          <p:cNvSpPr/>
          <p:nvPr/>
        </p:nvSpPr>
        <p:spPr>
          <a:xfrm>
            <a:off x="0" y="99060"/>
            <a:ext cx="12192000" cy="363220"/>
          </a:xfrm>
          <a:custGeom>
            <a:avLst/>
            <a:gdLst/>
            <a:ahLst/>
            <a:cxnLst/>
            <a:rect l="l" t="t" r="r" b="b"/>
            <a:pathLst>
              <a:path w="12192000" h="363220">
                <a:moveTo>
                  <a:pt x="12192000" y="0"/>
                </a:moveTo>
                <a:lnTo>
                  <a:pt x="0" y="0"/>
                </a:lnTo>
                <a:lnTo>
                  <a:pt x="0" y="362711"/>
                </a:lnTo>
                <a:lnTo>
                  <a:pt x="12192000" y="362711"/>
                </a:lnTo>
                <a:lnTo>
                  <a:pt x="12192000" y="0"/>
                </a:lnTo>
                <a:close/>
              </a:path>
            </a:pathLst>
          </a:custGeom>
          <a:solidFill>
            <a:srgbClr val="F9CC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10007345" y="131775"/>
            <a:ext cx="1861820" cy="3041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00">
                <a:latin typeface="Lucida Sans"/>
                <a:cs typeface="Lucida Sans"/>
              </a:rPr>
              <a:t>Web</a:t>
            </a:r>
            <a:r>
              <a:rPr dirty="0" sz="1800" spc="35">
                <a:latin typeface="Lucida Sans"/>
                <a:cs typeface="Lucida Sans"/>
              </a:rPr>
              <a:t> </a:t>
            </a:r>
            <a:r>
              <a:rPr dirty="0" sz="1800" spc="-50">
                <a:latin typeface="Lucida Sans"/>
                <a:cs typeface="Lucida Sans"/>
              </a:rPr>
              <a:t>Accessibility</a:t>
            </a:r>
            <a:endParaRPr sz="18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4735" y="645922"/>
            <a:ext cx="586359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Screen</a:t>
            </a:r>
            <a:r>
              <a:rPr dirty="0" spc="-270"/>
              <a:t> </a:t>
            </a:r>
            <a:r>
              <a:rPr dirty="0" spc="-20"/>
              <a:t>Reader-</a:t>
            </a:r>
            <a:r>
              <a:rPr dirty="0" spc="-220"/>
              <a:t> </a:t>
            </a:r>
            <a:r>
              <a:rPr dirty="0" spc="-135"/>
              <a:t>Link</a:t>
            </a:r>
            <a:r>
              <a:rPr dirty="0" spc="-229"/>
              <a:t> </a:t>
            </a:r>
            <a:r>
              <a:rPr dirty="0" spc="-135"/>
              <a:t>Text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0" y="99060"/>
            <a:ext cx="12192000" cy="363220"/>
          </a:xfrm>
          <a:custGeom>
            <a:avLst/>
            <a:gdLst/>
            <a:ahLst/>
            <a:cxnLst/>
            <a:rect l="l" t="t" r="r" b="b"/>
            <a:pathLst>
              <a:path w="12192000" h="363220">
                <a:moveTo>
                  <a:pt x="12192000" y="0"/>
                </a:moveTo>
                <a:lnTo>
                  <a:pt x="0" y="0"/>
                </a:lnTo>
                <a:lnTo>
                  <a:pt x="0" y="362711"/>
                </a:lnTo>
                <a:lnTo>
                  <a:pt x="12192000" y="362711"/>
                </a:lnTo>
                <a:lnTo>
                  <a:pt x="12192000" y="0"/>
                </a:lnTo>
                <a:close/>
              </a:path>
            </a:pathLst>
          </a:custGeom>
          <a:solidFill>
            <a:srgbClr val="F9CC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0007345" y="139954"/>
            <a:ext cx="1824989" cy="3035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00">
                <a:latin typeface="Arial"/>
                <a:cs typeface="Arial"/>
              </a:rPr>
              <a:t>Web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Accessibility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6380" y="1342644"/>
            <a:ext cx="9159240" cy="5152644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99060"/>
            <a:ext cx="12192000" cy="363220"/>
          </a:xfrm>
          <a:custGeom>
            <a:avLst/>
            <a:gdLst/>
            <a:ahLst/>
            <a:cxnLst/>
            <a:rect l="l" t="t" r="r" b="b"/>
            <a:pathLst>
              <a:path w="12192000" h="363220">
                <a:moveTo>
                  <a:pt x="12192000" y="0"/>
                </a:moveTo>
                <a:lnTo>
                  <a:pt x="0" y="0"/>
                </a:lnTo>
                <a:lnTo>
                  <a:pt x="0" y="362711"/>
                </a:lnTo>
                <a:lnTo>
                  <a:pt x="12192000" y="362711"/>
                </a:lnTo>
                <a:lnTo>
                  <a:pt x="12192000" y="0"/>
                </a:lnTo>
                <a:close/>
              </a:path>
            </a:pathLst>
          </a:custGeom>
          <a:solidFill>
            <a:srgbClr val="F9CC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10007345" y="131775"/>
            <a:ext cx="1861820" cy="3041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00">
                <a:latin typeface="Lucida Sans"/>
                <a:cs typeface="Lucida Sans"/>
              </a:rPr>
              <a:t>Web</a:t>
            </a:r>
            <a:r>
              <a:rPr dirty="0" sz="1800" spc="35">
                <a:latin typeface="Lucida Sans"/>
                <a:cs typeface="Lucida Sans"/>
              </a:rPr>
              <a:t> </a:t>
            </a:r>
            <a:r>
              <a:rPr dirty="0" sz="1800" spc="-50">
                <a:latin typeface="Lucida Sans"/>
                <a:cs typeface="Lucida Sans"/>
              </a:rPr>
              <a:t>Accessibility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54735" y="645922"/>
            <a:ext cx="664400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Screen</a:t>
            </a:r>
            <a:r>
              <a:rPr dirty="0" spc="-275"/>
              <a:t> </a:t>
            </a:r>
            <a:r>
              <a:rPr dirty="0" spc="-20"/>
              <a:t>Reader-</a:t>
            </a:r>
            <a:r>
              <a:rPr dirty="0" spc="-245"/>
              <a:t> </a:t>
            </a:r>
            <a:r>
              <a:rPr dirty="0" spc="-45"/>
              <a:t>Form</a:t>
            </a:r>
            <a:r>
              <a:rPr dirty="0" spc="-265"/>
              <a:t> </a:t>
            </a:r>
            <a:r>
              <a:rPr dirty="0" spc="-25"/>
              <a:t>Labels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5251" y="1348740"/>
            <a:ext cx="8705088" cy="4896611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99060"/>
            <a:ext cx="12192000" cy="363220"/>
          </a:xfrm>
          <a:custGeom>
            <a:avLst/>
            <a:gdLst/>
            <a:ahLst/>
            <a:cxnLst/>
            <a:rect l="l" t="t" r="r" b="b"/>
            <a:pathLst>
              <a:path w="12192000" h="363220">
                <a:moveTo>
                  <a:pt x="12192000" y="0"/>
                </a:moveTo>
                <a:lnTo>
                  <a:pt x="0" y="0"/>
                </a:lnTo>
                <a:lnTo>
                  <a:pt x="0" y="362711"/>
                </a:lnTo>
                <a:lnTo>
                  <a:pt x="12192000" y="362711"/>
                </a:lnTo>
                <a:lnTo>
                  <a:pt x="12192000" y="0"/>
                </a:lnTo>
                <a:close/>
              </a:path>
            </a:pathLst>
          </a:custGeom>
          <a:solidFill>
            <a:srgbClr val="F9CC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10007345" y="131775"/>
            <a:ext cx="1861820" cy="3041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00">
                <a:latin typeface="Lucida Sans"/>
                <a:cs typeface="Lucida Sans"/>
              </a:rPr>
              <a:t>Web</a:t>
            </a:r>
            <a:r>
              <a:rPr dirty="0" sz="1800" spc="35">
                <a:latin typeface="Lucida Sans"/>
                <a:cs typeface="Lucida Sans"/>
              </a:rPr>
              <a:t> </a:t>
            </a:r>
            <a:r>
              <a:rPr dirty="0" sz="1800" spc="-50">
                <a:latin typeface="Lucida Sans"/>
                <a:cs typeface="Lucida Sans"/>
              </a:rPr>
              <a:t>Accessibility</a:t>
            </a:r>
            <a:endParaRPr sz="1800">
              <a:latin typeface="Lucida Sans"/>
              <a:cs typeface="Lucida San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5232" y="1427988"/>
            <a:ext cx="9241536" cy="519836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54735" y="645922"/>
            <a:ext cx="845693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Screen</a:t>
            </a:r>
            <a:r>
              <a:rPr dirty="0" spc="-265"/>
              <a:t> </a:t>
            </a:r>
            <a:r>
              <a:rPr dirty="0" spc="-20"/>
              <a:t>Reader-</a:t>
            </a:r>
            <a:r>
              <a:rPr dirty="0" spc="-215"/>
              <a:t> </a:t>
            </a:r>
            <a:r>
              <a:rPr dirty="0" spc="-120"/>
              <a:t>Table</a:t>
            </a:r>
            <a:r>
              <a:rPr dirty="0" spc="-229"/>
              <a:t> </a:t>
            </a:r>
            <a:r>
              <a:rPr dirty="0" spc="-55"/>
              <a:t>Data/Headers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7435" y="590753"/>
            <a:ext cx="5532501" cy="69372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7435" y="2586482"/>
            <a:ext cx="8680958" cy="426720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967435" y="3141217"/>
            <a:ext cx="2413635" cy="274320"/>
            <a:chOff x="967435" y="3141217"/>
            <a:chExt cx="2413635" cy="274320"/>
          </a:xfrm>
        </p:grpSpPr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7435" y="3141217"/>
              <a:ext cx="140208" cy="27432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7539" y="3141217"/>
              <a:ext cx="583387" cy="27432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23746" y="3141217"/>
              <a:ext cx="603504" cy="27432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26666" y="3141217"/>
              <a:ext cx="1353946" cy="2743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9553" y="920242"/>
            <a:ext cx="601218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70"/>
              <a:t>Outside</a:t>
            </a:r>
            <a:r>
              <a:rPr dirty="0" spc="-250"/>
              <a:t> </a:t>
            </a:r>
            <a:r>
              <a:rPr dirty="0" spc="-25"/>
              <a:t>Website</a:t>
            </a:r>
            <a:r>
              <a:rPr dirty="0" spc="-220"/>
              <a:t> </a:t>
            </a:r>
            <a:r>
              <a:rPr dirty="0" spc="-50"/>
              <a:t>Vendors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471675" y="1960524"/>
            <a:ext cx="8211184" cy="2339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0" marR="596900" indent="-368935">
              <a:lnSpc>
                <a:spcPct val="114999"/>
              </a:lnSpc>
              <a:spcBef>
                <a:spcPts val="100"/>
              </a:spcBef>
              <a:buClr>
                <a:srgbClr val="585858"/>
              </a:buClr>
              <a:buFont typeface="Arial"/>
              <a:buChar char="●"/>
              <a:tabLst>
                <a:tab pos="381000" algn="l"/>
                <a:tab pos="381635" algn="l"/>
              </a:tabLst>
            </a:pPr>
            <a:r>
              <a:rPr dirty="0" sz="2200">
                <a:latin typeface="Lucida Sans"/>
                <a:cs typeface="Lucida Sans"/>
              </a:rPr>
              <a:t>Web</a:t>
            </a:r>
            <a:r>
              <a:rPr dirty="0" sz="2200" spc="-110">
                <a:latin typeface="Lucida Sans"/>
                <a:cs typeface="Lucida Sans"/>
              </a:rPr>
              <a:t> </a:t>
            </a:r>
            <a:r>
              <a:rPr dirty="0" sz="2200" spc="-35">
                <a:latin typeface="Lucida Sans"/>
                <a:cs typeface="Lucida Sans"/>
              </a:rPr>
              <a:t>content</a:t>
            </a:r>
            <a:r>
              <a:rPr dirty="0" sz="2200" spc="-114">
                <a:latin typeface="Lucida Sans"/>
                <a:cs typeface="Lucida Sans"/>
              </a:rPr>
              <a:t> </a:t>
            </a:r>
            <a:r>
              <a:rPr dirty="0" sz="2200" spc="-10">
                <a:latin typeface="Lucida Sans"/>
                <a:cs typeface="Lucida Sans"/>
              </a:rPr>
              <a:t>on</a:t>
            </a:r>
            <a:r>
              <a:rPr dirty="0" sz="2200" spc="-114">
                <a:latin typeface="Lucida Sans"/>
                <a:cs typeface="Lucida Sans"/>
              </a:rPr>
              <a:t> </a:t>
            </a:r>
            <a:r>
              <a:rPr dirty="0" sz="2200" spc="-50">
                <a:latin typeface="Lucida Sans"/>
                <a:cs typeface="Lucida Sans"/>
              </a:rPr>
              <a:t>Michigan</a:t>
            </a:r>
            <a:r>
              <a:rPr dirty="0" sz="2200" spc="-70">
                <a:latin typeface="Lucida Sans"/>
                <a:cs typeface="Lucida Sans"/>
              </a:rPr>
              <a:t> </a:t>
            </a:r>
            <a:r>
              <a:rPr dirty="0" sz="2200" spc="-90">
                <a:latin typeface="Lucida Sans"/>
                <a:cs typeface="Lucida Sans"/>
              </a:rPr>
              <a:t>Tech</a:t>
            </a:r>
            <a:r>
              <a:rPr dirty="0" sz="2200" spc="-110">
                <a:latin typeface="Lucida Sans"/>
                <a:cs typeface="Lucida Sans"/>
              </a:rPr>
              <a:t> </a:t>
            </a:r>
            <a:r>
              <a:rPr dirty="0" sz="2200" spc="-70">
                <a:latin typeface="Lucida Sans"/>
                <a:cs typeface="Lucida Sans"/>
              </a:rPr>
              <a:t>public</a:t>
            </a:r>
            <a:r>
              <a:rPr dirty="0" sz="2200" spc="-65">
                <a:latin typeface="Lucida Sans"/>
                <a:cs typeface="Lucida Sans"/>
              </a:rPr>
              <a:t> </a:t>
            </a:r>
            <a:r>
              <a:rPr dirty="0" sz="2200" spc="-40">
                <a:latin typeface="Lucida Sans"/>
                <a:cs typeface="Lucida Sans"/>
              </a:rPr>
              <a:t>websites</a:t>
            </a:r>
            <a:r>
              <a:rPr dirty="0" sz="2200" spc="-85">
                <a:latin typeface="Lucida Sans"/>
                <a:cs typeface="Lucida Sans"/>
              </a:rPr>
              <a:t> </a:t>
            </a:r>
            <a:r>
              <a:rPr dirty="0" sz="2200" spc="-50">
                <a:latin typeface="Lucida Sans"/>
                <a:cs typeface="Lucida Sans"/>
              </a:rPr>
              <a:t>must</a:t>
            </a:r>
            <a:r>
              <a:rPr dirty="0" sz="2200" spc="-100">
                <a:latin typeface="Lucida Sans"/>
                <a:cs typeface="Lucida Sans"/>
              </a:rPr>
              <a:t> </a:t>
            </a:r>
            <a:r>
              <a:rPr dirty="0" sz="2200" spc="-25">
                <a:latin typeface="Lucida Sans"/>
                <a:cs typeface="Lucida Sans"/>
              </a:rPr>
              <a:t>be </a:t>
            </a:r>
            <a:r>
              <a:rPr dirty="0" sz="2200" spc="-65">
                <a:latin typeface="Lucida Sans"/>
                <a:cs typeface="Lucida Sans"/>
              </a:rPr>
              <a:t>accessible,</a:t>
            </a:r>
            <a:r>
              <a:rPr dirty="0" sz="2200" spc="-110">
                <a:latin typeface="Lucida Sans"/>
                <a:cs typeface="Lucida Sans"/>
              </a:rPr>
              <a:t> </a:t>
            </a:r>
            <a:r>
              <a:rPr dirty="0" sz="2200" spc="-20">
                <a:latin typeface="Lucida Sans"/>
                <a:cs typeface="Lucida Sans"/>
              </a:rPr>
              <a:t>as</a:t>
            </a:r>
            <a:r>
              <a:rPr dirty="0" sz="2200" spc="-155">
                <a:latin typeface="Lucida Sans"/>
                <a:cs typeface="Lucida Sans"/>
              </a:rPr>
              <a:t> </a:t>
            </a:r>
            <a:r>
              <a:rPr dirty="0" sz="2200" spc="-45">
                <a:latin typeface="Lucida Sans"/>
                <a:cs typeface="Lucida Sans"/>
              </a:rPr>
              <a:t>outlined</a:t>
            </a:r>
            <a:r>
              <a:rPr dirty="0" sz="2200" spc="-130">
                <a:latin typeface="Lucida Sans"/>
                <a:cs typeface="Lucida Sans"/>
              </a:rPr>
              <a:t> </a:t>
            </a:r>
            <a:r>
              <a:rPr dirty="0" sz="2200" spc="-50">
                <a:latin typeface="Lucida Sans"/>
                <a:cs typeface="Lucida Sans"/>
              </a:rPr>
              <a:t>in</a:t>
            </a:r>
            <a:r>
              <a:rPr dirty="0" sz="2200" spc="-125">
                <a:latin typeface="Lucida Sans"/>
                <a:cs typeface="Lucida Sans"/>
              </a:rPr>
              <a:t> </a:t>
            </a:r>
            <a:r>
              <a:rPr dirty="0" sz="2200">
                <a:latin typeface="Lucida Sans"/>
                <a:cs typeface="Lucida Sans"/>
              </a:rPr>
              <a:t>our</a:t>
            </a:r>
            <a:r>
              <a:rPr dirty="0" sz="2200" spc="-125">
                <a:latin typeface="Lucida Sans"/>
                <a:cs typeface="Lucida Sans"/>
              </a:rPr>
              <a:t> </a:t>
            </a:r>
            <a:r>
              <a:rPr dirty="0" u="sng" sz="2200" spc="-35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Lucida Sans"/>
                <a:cs typeface="Lucida Sans"/>
                <a:hlinkClick r:id="rId2"/>
              </a:rPr>
              <a:t>University</a:t>
            </a:r>
            <a:r>
              <a:rPr dirty="0" u="sng" sz="2200" spc="-11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Lucida Sans"/>
                <a:cs typeface="Lucida Sans"/>
                <a:hlinkClick r:id="rId2"/>
              </a:rPr>
              <a:t> </a:t>
            </a:r>
            <a:r>
              <a:rPr dirty="0" u="sng" sz="2200" spc="-1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Lucida Sans"/>
                <a:cs typeface="Lucida Sans"/>
                <a:hlinkClick r:id="rId2"/>
              </a:rPr>
              <a:t>Policy</a:t>
            </a:r>
            <a:endParaRPr sz="2200">
              <a:latin typeface="Lucida Sans"/>
              <a:cs typeface="Lucida Sans"/>
            </a:endParaRPr>
          </a:p>
          <a:p>
            <a:pPr marL="381000" indent="-368935">
              <a:lnSpc>
                <a:spcPct val="100000"/>
              </a:lnSpc>
              <a:spcBef>
                <a:spcPts val="395"/>
              </a:spcBef>
              <a:buClr>
                <a:srgbClr val="585858"/>
              </a:buClr>
              <a:buFont typeface="Arial"/>
              <a:buChar char="●"/>
              <a:tabLst>
                <a:tab pos="381000" algn="l"/>
                <a:tab pos="381635" algn="l"/>
              </a:tabLst>
            </a:pPr>
            <a:r>
              <a:rPr dirty="0" sz="2200" spc="-20">
                <a:latin typeface="Lucida Sans"/>
                <a:cs typeface="Lucida Sans"/>
              </a:rPr>
              <a:t>Ensure</a:t>
            </a:r>
            <a:r>
              <a:rPr dirty="0" sz="2200" spc="-100">
                <a:latin typeface="Lucida Sans"/>
                <a:cs typeface="Lucida Sans"/>
              </a:rPr>
              <a:t> </a:t>
            </a:r>
            <a:r>
              <a:rPr dirty="0" sz="2200" spc="-40">
                <a:latin typeface="Lucida Sans"/>
                <a:cs typeface="Lucida Sans"/>
              </a:rPr>
              <a:t>verbiage</a:t>
            </a:r>
            <a:r>
              <a:rPr dirty="0" sz="2200" spc="-114">
                <a:latin typeface="Lucida Sans"/>
                <a:cs typeface="Lucida Sans"/>
              </a:rPr>
              <a:t> </a:t>
            </a:r>
            <a:r>
              <a:rPr dirty="0" sz="2200" spc="-85">
                <a:latin typeface="Lucida Sans"/>
                <a:cs typeface="Lucida Sans"/>
              </a:rPr>
              <a:t>is</a:t>
            </a:r>
            <a:r>
              <a:rPr dirty="0" sz="2200" spc="-120">
                <a:latin typeface="Lucida Sans"/>
                <a:cs typeface="Lucida Sans"/>
              </a:rPr>
              <a:t> </a:t>
            </a:r>
            <a:r>
              <a:rPr dirty="0" sz="2200" spc="-45">
                <a:latin typeface="Lucida Sans"/>
                <a:cs typeface="Lucida Sans"/>
              </a:rPr>
              <a:t>in</a:t>
            </a:r>
            <a:r>
              <a:rPr dirty="0" sz="2200" spc="-110">
                <a:latin typeface="Lucida Sans"/>
                <a:cs typeface="Lucida Sans"/>
              </a:rPr>
              <a:t> </a:t>
            </a:r>
            <a:r>
              <a:rPr dirty="0" sz="2200" spc="-20">
                <a:latin typeface="Lucida Sans"/>
                <a:cs typeface="Lucida Sans"/>
              </a:rPr>
              <a:t>the</a:t>
            </a:r>
            <a:r>
              <a:rPr dirty="0" sz="2200" spc="-125">
                <a:latin typeface="Lucida Sans"/>
                <a:cs typeface="Lucida Sans"/>
              </a:rPr>
              <a:t> </a:t>
            </a:r>
            <a:r>
              <a:rPr dirty="0" sz="2200" spc="-30">
                <a:latin typeface="Lucida Sans"/>
                <a:cs typeface="Lucida Sans"/>
              </a:rPr>
              <a:t>vendor</a:t>
            </a:r>
            <a:r>
              <a:rPr dirty="0" sz="2200" spc="-120">
                <a:latin typeface="Lucida Sans"/>
                <a:cs typeface="Lucida Sans"/>
              </a:rPr>
              <a:t> </a:t>
            </a:r>
            <a:r>
              <a:rPr dirty="0" sz="2200" spc="-50">
                <a:latin typeface="Lucida Sans"/>
                <a:cs typeface="Lucida Sans"/>
              </a:rPr>
              <a:t>contract</a:t>
            </a:r>
            <a:r>
              <a:rPr dirty="0" sz="2200" spc="-125">
                <a:latin typeface="Lucida Sans"/>
                <a:cs typeface="Lucida Sans"/>
              </a:rPr>
              <a:t> </a:t>
            </a:r>
            <a:r>
              <a:rPr dirty="0" sz="2200" spc="-50">
                <a:latin typeface="Lucida Sans"/>
                <a:cs typeface="Lucida Sans"/>
              </a:rPr>
              <a:t>to</a:t>
            </a:r>
            <a:r>
              <a:rPr dirty="0" sz="2200" spc="-125">
                <a:latin typeface="Lucida Sans"/>
                <a:cs typeface="Lucida Sans"/>
              </a:rPr>
              <a:t> </a:t>
            </a:r>
            <a:r>
              <a:rPr dirty="0" sz="2200" spc="-70">
                <a:latin typeface="Lucida Sans"/>
                <a:cs typeface="Lucida Sans"/>
              </a:rPr>
              <a:t>specify</a:t>
            </a:r>
            <a:r>
              <a:rPr dirty="0" sz="2200" spc="-100">
                <a:latin typeface="Lucida Sans"/>
                <a:cs typeface="Lucida Sans"/>
              </a:rPr>
              <a:t> </a:t>
            </a:r>
            <a:r>
              <a:rPr dirty="0" sz="2200" spc="-30">
                <a:latin typeface="Lucida Sans"/>
                <a:cs typeface="Lucida Sans"/>
              </a:rPr>
              <a:t>that</a:t>
            </a:r>
            <a:r>
              <a:rPr dirty="0" sz="2200" spc="-120">
                <a:latin typeface="Lucida Sans"/>
                <a:cs typeface="Lucida Sans"/>
              </a:rPr>
              <a:t> </a:t>
            </a:r>
            <a:r>
              <a:rPr dirty="0" sz="2200" spc="-25">
                <a:latin typeface="Lucida Sans"/>
                <a:cs typeface="Lucida Sans"/>
              </a:rPr>
              <a:t>all</a:t>
            </a:r>
            <a:endParaRPr sz="2200">
              <a:latin typeface="Lucida Sans"/>
              <a:cs typeface="Lucida Sans"/>
            </a:endParaRPr>
          </a:p>
          <a:p>
            <a:pPr marL="381000" marR="5080">
              <a:lnSpc>
                <a:spcPct val="114999"/>
              </a:lnSpc>
              <a:spcBef>
                <a:spcPts val="5"/>
              </a:spcBef>
            </a:pPr>
            <a:r>
              <a:rPr dirty="0" sz="2200" spc="-45">
                <a:latin typeface="Lucida Sans"/>
                <a:cs typeface="Lucida Sans"/>
              </a:rPr>
              <a:t>products</a:t>
            </a:r>
            <a:r>
              <a:rPr dirty="0" sz="2200" spc="-130">
                <a:latin typeface="Lucida Sans"/>
                <a:cs typeface="Lucida Sans"/>
              </a:rPr>
              <a:t> </a:t>
            </a:r>
            <a:r>
              <a:rPr dirty="0" sz="2200" spc="-20">
                <a:latin typeface="Lucida Sans"/>
                <a:cs typeface="Lucida Sans"/>
              </a:rPr>
              <a:t>and</a:t>
            </a:r>
            <a:r>
              <a:rPr dirty="0" sz="2200" spc="-155">
                <a:latin typeface="Lucida Sans"/>
                <a:cs typeface="Lucida Sans"/>
              </a:rPr>
              <a:t> </a:t>
            </a:r>
            <a:r>
              <a:rPr dirty="0" sz="2200" spc="-45">
                <a:latin typeface="Lucida Sans"/>
                <a:cs typeface="Lucida Sans"/>
              </a:rPr>
              <a:t>services</a:t>
            </a:r>
            <a:r>
              <a:rPr dirty="0" sz="2200" spc="-125">
                <a:latin typeface="Lucida Sans"/>
                <a:cs typeface="Lucida Sans"/>
              </a:rPr>
              <a:t> </a:t>
            </a:r>
            <a:r>
              <a:rPr dirty="0" sz="2200" spc="-60">
                <a:latin typeface="Lucida Sans"/>
                <a:cs typeface="Lucida Sans"/>
              </a:rPr>
              <a:t>will</a:t>
            </a:r>
            <a:r>
              <a:rPr dirty="0" sz="2200" spc="-114">
                <a:latin typeface="Lucida Sans"/>
                <a:cs typeface="Lucida Sans"/>
              </a:rPr>
              <a:t> </a:t>
            </a:r>
            <a:r>
              <a:rPr dirty="0" sz="2200">
                <a:latin typeface="Lucida Sans"/>
                <a:cs typeface="Lucida Sans"/>
              </a:rPr>
              <a:t>be</a:t>
            </a:r>
            <a:r>
              <a:rPr dirty="0" sz="2200" spc="-145">
                <a:latin typeface="Lucida Sans"/>
                <a:cs typeface="Lucida Sans"/>
              </a:rPr>
              <a:t> </a:t>
            </a:r>
            <a:r>
              <a:rPr dirty="0" sz="2200" spc="-55">
                <a:latin typeface="Lucida Sans"/>
                <a:cs typeface="Lucida Sans"/>
              </a:rPr>
              <a:t>accessible</a:t>
            </a:r>
            <a:r>
              <a:rPr dirty="0" sz="2200" spc="-95">
                <a:latin typeface="Lucida Sans"/>
                <a:cs typeface="Lucida Sans"/>
              </a:rPr>
              <a:t> </a:t>
            </a:r>
            <a:r>
              <a:rPr dirty="0" sz="2200" spc="-20">
                <a:latin typeface="Lucida Sans"/>
                <a:cs typeface="Lucida Sans"/>
              </a:rPr>
              <a:t>and</a:t>
            </a:r>
            <a:r>
              <a:rPr dirty="0" sz="2200" spc="-140">
                <a:latin typeface="Lucida Sans"/>
                <a:cs typeface="Lucida Sans"/>
              </a:rPr>
              <a:t> </a:t>
            </a:r>
            <a:r>
              <a:rPr dirty="0" sz="2200">
                <a:latin typeface="Lucida Sans"/>
                <a:cs typeface="Lucida Sans"/>
              </a:rPr>
              <a:t>meet</a:t>
            </a:r>
            <a:r>
              <a:rPr dirty="0" sz="2200" spc="-100">
                <a:latin typeface="Lucida Sans"/>
                <a:cs typeface="Lucida Sans"/>
              </a:rPr>
              <a:t> </a:t>
            </a:r>
            <a:r>
              <a:rPr dirty="0" u="sng" sz="2200" spc="-4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Lucida Sans"/>
                <a:cs typeface="Lucida Sans"/>
              </a:rPr>
              <a:t>WCAG</a:t>
            </a:r>
            <a:r>
              <a:rPr dirty="0" u="sng" sz="2200" spc="-135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Lucida Sans"/>
                <a:cs typeface="Lucida Sans"/>
              </a:rPr>
              <a:t> </a:t>
            </a:r>
            <a:r>
              <a:rPr dirty="0" u="sng" sz="2200" spc="-25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Lucida Sans"/>
                <a:cs typeface="Lucida Sans"/>
              </a:rPr>
              <a:t>2.0</a:t>
            </a:r>
            <a:r>
              <a:rPr dirty="0" sz="2200" spc="-25">
                <a:solidFill>
                  <a:srgbClr val="1154CC"/>
                </a:solidFill>
                <a:latin typeface="Lucida Sans"/>
                <a:cs typeface="Lucida Sans"/>
              </a:rPr>
              <a:t> </a:t>
            </a:r>
            <a:r>
              <a:rPr dirty="0" u="sng" sz="2200" spc="-6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Lucida Sans"/>
                <a:cs typeface="Lucida Sans"/>
                <a:hlinkClick r:id="rId3"/>
              </a:rPr>
              <a:t>guidelines</a:t>
            </a:r>
            <a:r>
              <a:rPr dirty="0" sz="2200" spc="-80">
                <a:solidFill>
                  <a:srgbClr val="1154CC"/>
                </a:solidFill>
                <a:latin typeface="Lucida Sans"/>
                <a:cs typeface="Lucida Sans"/>
                <a:hlinkClick r:id="rId3"/>
              </a:rPr>
              <a:t> </a:t>
            </a:r>
            <a:r>
              <a:rPr dirty="0" sz="2200" spc="-50">
                <a:latin typeface="Lucida Sans"/>
                <a:cs typeface="Lucida Sans"/>
                <a:hlinkClick r:id="rId3"/>
              </a:rPr>
              <a:t>in</a:t>
            </a:r>
            <a:r>
              <a:rPr dirty="0" sz="2200" spc="-125">
                <a:latin typeface="Lucida Sans"/>
                <a:cs typeface="Lucida Sans"/>
                <a:hlinkClick r:id="rId3"/>
              </a:rPr>
              <a:t> </a:t>
            </a:r>
            <a:r>
              <a:rPr dirty="0" sz="2200" spc="-55">
                <a:latin typeface="Lucida Sans"/>
                <a:cs typeface="Lucida Sans"/>
                <a:hlinkClick r:id="rId3"/>
              </a:rPr>
              <a:t>addition</a:t>
            </a:r>
            <a:r>
              <a:rPr dirty="0" sz="2200" spc="-110">
                <a:latin typeface="Lucida Sans"/>
                <a:cs typeface="Lucida Sans"/>
                <a:hlinkClick r:id="rId3"/>
              </a:rPr>
              <a:t> </a:t>
            </a:r>
            <a:r>
              <a:rPr dirty="0" sz="2200" spc="-50">
                <a:latin typeface="Lucida Sans"/>
                <a:cs typeface="Lucida Sans"/>
                <a:hlinkClick r:id="rId3"/>
              </a:rPr>
              <a:t>to</a:t>
            </a:r>
            <a:r>
              <a:rPr dirty="0" sz="2200" spc="-125">
                <a:latin typeface="Lucida Sans"/>
                <a:cs typeface="Lucida Sans"/>
                <a:hlinkClick r:id="rId3"/>
              </a:rPr>
              <a:t> </a:t>
            </a:r>
            <a:r>
              <a:rPr dirty="0" sz="2200" spc="-65">
                <a:latin typeface="Lucida Sans"/>
                <a:cs typeface="Lucida Sans"/>
                <a:hlinkClick r:id="rId3"/>
              </a:rPr>
              <a:t>following</a:t>
            </a:r>
            <a:r>
              <a:rPr dirty="0" sz="2200" spc="-80">
                <a:latin typeface="Lucida Sans"/>
                <a:cs typeface="Lucida Sans"/>
                <a:hlinkClick r:id="rId3"/>
              </a:rPr>
              <a:t> </a:t>
            </a:r>
            <a:r>
              <a:rPr dirty="0" u="sng" sz="2200" spc="-2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Lucida Sans"/>
                <a:cs typeface="Lucida Sans"/>
                <a:hlinkClick r:id="rId4"/>
              </a:rPr>
              <a:t>brand</a:t>
            </a:r>
            <a:r>
              <a:rPr dirty="0" u="sng" sz="2200" spc="-105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Lucida Sans"/>
                <a:cs typeface="Lucida Sans"/>
                <a:hlinkClick r:id="rId4"/>
              </a:rPr>
              <a:t> </a:t>
            </a:r>
            <a:r>
              <a:rPr dirty="0" u="sng" sz="2200" spc="-4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Lucida Sans"/>
                <a:cs typeface="Lucida Sans"/>
                <a:hlinkClick r:id="rId4"/>
              </a:rPr>
              <a:t>standards</a:t>
            </a:r>
            <a:r>
              <a:rPr dirty="0" sz="2200" spc="-110">
                <a:solidFill>
                  <a:srgbClr val="1154CC"/>
                </a:solidFill>
                <a:latin typeface="Lucida Sans"/>
                <a:cs typeface="Lucida Sans"/>
                <a:hlinkClick r:id="rId4"/>
              </a:rPr>
              <a:t> </a:t>
            </a:r>
            <a:r>
              <a:rPr dirty="0" sz="2200" spc="-25">
                <a:latin typeface="Lucida Sans"/>
                <a:cs typeface="Lucida Sans"/>
                <a:hlinkClick r:id="rId3"/>
              </a:rPr>
              <a:t>and</a:t>
            </a:r>
            <a:r>
              <a:rPr dirty="0" sz="2200" spc="-25">
                <a:latin typeface="Lucida Sans"/>
                <a:cs typeface="Lucida Sans"/>
              </a:rPr>
              <a:t> </a:t>
            </a:r>
            <a:r>
              <a:rPr dirty="0" u="sng" sz="2200" spc="-45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Lucida Sans"/>
                <a:cs typeface="Lucida Sans"/>
                <a:hlinkClick r:id="rId5"/>
              </a:rPr>
              <a:t>university</a:t>
            </a:r>
            <a:r>
              <a:rPr dirty="0" u="sng" sz="2200" spc="-11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Lucida Sans"/>
                <a:cs typeface="Lucida Sans"/>
                <a:hlinkClick r:id="rId5"/>
              </a:rPr>
              <a:t> </a:t>
            </a:r>
            <a:r>
              <a:rPr dirty="0" u="sng" sz="220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Lucida Sans"/>
                <a:cs typeface="Lucida Sans"/>
                <a:hlinkClick r:id="rId5"/>
              </a:rPr>
              <a:t>web</a:t>
            </a:r>
            <a:r>
              <a:rPr dirty="0" u="sng" sz="2200" spc="-125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Lucida Sans"/>
                <a:cs typeface="Lucida Sans"/>
                <a:hlinkClick r:id="rId5"/>
              </a:rPr>
              <a:t> </a:t>
            </a:r>
            <a:r>
              <a:rPr dirty="0" u="sng" sz="2200" spc="-1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Lucida Sans"/>
                <a:cs typeface="Lucida Sans"/>
                <a:hlinkClick r:id="rId5"/>
              </a:rPr>
              <a:t>requirements</a:t>
            </a:r>
            <a:r>
              <a:rPr dirty="0" sz="2200" spc="-10">
                <a:latin typeface="Lucida Sans"/>
                <a:cs typeface="Lucida Sans"/>
              </a:rPr>
              <a:t>.</a:t>
            </a:r>
            <a:endParaRPr sz="2200">
              <a:latin typeface="Lucida Sans"/>
              <a:cs typeface="Lucida Sans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0" y="99060"/>
            <a:ext cx="12192000" cy="363220"/>
          </a:xfrm>
          <a:custGeom>
            <a:avLst/>
            <a:gdLst/>
            <a:ahLst/>
            <a:cxnLst/>
            <a:rect l="l" t="t" r="r" b="b"/>
            <a:pathLst>
              <a:path w="12192000" h="363220">
                <a:moveTo>
                  <a:pt x="12192000" y="0"/>
                </a:moveTo>
                <a:lnTo>
                  <a:pt x="0" y="0"/>
                </a:lnTo>
                <a:lnTo>
                  <a:pt x="0" y="362711"/>
                </a:lnTo>
                <a:lnTo>
                  <a:pt x="12192000" y="362711"/>
                </a:lnTo>
                <a:lnTo>
                  <a:pt x="12192000" y="0"/>
                </a:lnTo>
                <a:close/>
              </a:path>
            </a:pathLst>
          </a:custGeom>
          <a:solidFill>
            <a:srgbClr val="F9CC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10007345" y="131775"/>
            <a:ext cx="1861820" cy="3041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00">
                <a:latin typeface="Lucida Sans"/>
                <a:cs typeface="Lucida Sans"/>
              </a:rPr>
              <a:t>Web</a:t>
            </a:r>
            <a:r>
              <a:rPr dirty="0" sz="1800" spc="35">
                <a:latin typeface="Lucida Sans"/>
                <a:cs typeface="Lucida Sans"/>
              </a:rPr>
              <a:t> </a:t>
            </a:r>
            <a:r>
              <a:rPr dirty="0" sz="1800" spc="-50">
                <a:latin typeface="Lucida Sans"/>
                <a:cs typeface="Lucida Sans"/>
              </a:rPr>
              <a:t>Accessibility</a:t>
            </a:r>
            <a:endParaRPr sz="18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3411" y="1108963"/>
            <a:ext cx="657669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45"/>
              <a:t>Accessibility</a:t>
            </a:r>
            <a:r>
              <a:rPr dirty="0" spc="-110"/>
              <a:t> </a:t>
            </a:r>
            <a:r>
              <a:rPr dirty="0" spc="-100"/>
              <a:t>Audits/Reviews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622552" y="2098446"/>
            <a:ext cx="8238490" cy="2339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0" marR="418465" indent="-368935">
              <a:lnSpc>
                <a:spcPct val="114999"/>
              </a:lnSpc>
              <a:spcBef>
                <a:spcPts val="100"/>
              </a:spcBef>
              <a:buClr>
                <a:srgbClr val="585858"/>
              </a:buClr>
              <a:buFont typeface="Arial"/>
              <a:buChar char="●"/>
              <a:tabLst>
                <a:tab pos="381000" algn="l"/>
                <a:tab pos="381635" algn="l"/>
              </a:tabLst>
            </a:pPr>
            <a:r>
              <a:rPr dirty="0" sz="2200" spc="-55">
                <a:latin typeface="Lucida Sans"/>
                <a:cs typeface="Lucida Sans"/>
                <a:hlinkClick r:id="rId2"/>
              </a:rPr>
              <a:t>Your</a:t>
            </a:r>
            <a:r>
              <a:rPr dirty="0" sz="2200" spc="-120">
                <a:latin typeface="Lucida Sans"/>
                <a:cs typeface="Lucida Sans"/>
                <a:hlinkClick r:id="rId2"/>
              </a:rPr>
              <a:t> </a:t>
            </a:r>
            <a:r>
              <a:rPr dirty="0" sz="2200" spc="-60">
                <a:latin typeface="Lucida Sans"/>
                <a:cs typeface="Lucida Sans"/>
                <a:hlinkClick r:id="rId2"/>
              </a:rPr>
              <a:t>site</a:t>
            </a:r>
            <a:r>
              <a:rPr dirty="0" sz="2200" spc="-114">
                <a:latin typeface="Lucida Sans"/>
                <a:cs typeface="Lucida Sans"/>
                <a:hlinkClick r:id="rId2"/>
              </a:rPr>
              <a:t> </a:t>
            </a:r>
            <a:r>
              <a:rPr dirty="0" sz="2200" spc="-20">
                <a:latin typeface="Lucida Sans"/>
                <a:cs typeface="Lucida Sans"/>
                <a:hlinkClick r:id="rId2"/>
              </a:rPr>
              <a:t>may</a:t>
            </a:r>
            <a:r>
              <a:rPr dirty="0" sz="2200" spc="-155">
                <a:latin typeface="Lucida Sans"/>
                <a:cs typeface="Lucida Sans"/>
                <a:hlinkClick r:id="rId2"/>
              </a:rPr>
              <a:t> </a:t>
            </a:r>
            <a:r>
              <a:rPr dirty="0" sz="2200">
                <a:latin typeface="Lucida Sans"/>
                <a:cs typeface="Lucida Sans"/>
                <a:hlinkClick r:id="rId2"/>
              </a:rPr>
              <a:t>be</a:t>
            </a:r>
            <a:r>
              <a:rPr dirty="0" sz="2200" spc="-155">
                <a:latin typeface="Lucida Sans"/>
                <a:cs typeface="Lucida Sans"/>
                <a:hlinkClick r:id="rId2"/>
              </a:rPr>
              <a:t> </a:t>
            </a:r>
            <a:r>
              <a:rPr dirty="0" sz="2200" spc="-50">
                <a:latin typeface="Lucida Sans"/>
                <a:cs typeface="Lucida Sans"/>
                <a:hlinkClick r:id="rId2"/>
              </a:rPr>
              <a:t>periodically</a:t>
            </a:r>
            <a:r>
              <a:rPr dirty="0" sz="2200" spc="-95">
                <a:latin typeface="Lucida Sans"/>
                <a:cs typeface="Lucida Sans"/>
                <a:hlinkClick r:id="rId2"/>
              </a:rPr>
              <a:t> </a:t>
            </a:r>
            <a:r>
              <a:rPr dirty="0" sz="2200" spc="-35">
                <a:latin typeface="Lucida Sans"/>
                <a:cs typeface="Lucida Sans"/>
                <a:hlinkClick r:id="rId2"/>
              </a:rPr>
              <a:t>audited</a:t>
            </a:r>
            <a:r>
              <a:rPr dirty="0" sz="2200" spc="-130">
                <a:latin typeface="Lucida Sans"/>
                <a:cs typeface="Lucida Sans"/>
                <a:hlinkClick r:id="rId2"/>
              </a:rPr>
              <a:t> </a:t>
            </a:r>
            <a:r>
              <a:rPr dirty="0" sz="2200">
                <a:latin typeface="Lucida Sans"/>
                <a:cs typeface="Lucida Sans"/>
                <a:hlinkClick r:id="rId2"/>
              </a:rPr>
              <a:t>or</a:t>
            </a:r>
            <a:r>
              <a:rPr dirty="0" sz="2200" spc="-145">
                <a:latin typeface="Lucida Sans"/>
                <a:cs typeface="Lucida Sans"/>
                <a:hlinkClick r:id="rId2"/>
              </a:rPr>
              <a:t> </a:t>
            </a:r>
            <a:r>
              <a:rPr dirty="0" sz="2200" spc="-25">
                <a:latin typeface="Lucida Sans"/>
                <a:cs typeface="Lucida Sans"/>
                <a:hlinkClick r:id="rId2"/>
              </a:rPr>
              <a:t>reviewed.</a:t>
            </a:r>
            <a:r>
              <a:rPr dirty="0" sz="2200" spc="-95">
                <a:latin typeface="Lucida Sans"/>
                <a:cs typeface="Lucida Sans"/>
                <a:hlinkClick r:id="rId2"/>
              </a:rPr>
              <a:t> </a:t>
            </a:r>
            <a:r>
              <a:rPr dirty="0" u="sng" sz="2200" spc="-25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Lucida Sans"/>
                <a:cs typeface="Lucida Sans"/>
                <a:hlinkClick r:id="rId2"/>
              </a:rPr>
              <a:t>Web</a:t>
            </a:r>
            <a:r>
              <a:rPr dirty="0" sz="2200" spc="-25">
                <a:solidFill>
                  <a:srgbClr val="1154CC"/>
                </a:solidFill>
                <a:latin typeface="Lucida Sans"/>
                <a:cs typeface="Lucida Sans"/>
                <a:hlinkClick r:id="rId2"/>
              </a:rPr>
              <a:t> </a:t>
            </a:r>
            <a:r>
              <a:rPr dirty="0" u="sng" sz="2200" spc="-65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Lucida Sans"/>
                <a:cs typeface="Lucida Sans"/>
                <a:hlinkClick r:id="rId2"/>
              </a:rPr>
              <a:t>accessibility</a:t>
            </a:r>
            <a:r>
              <a:rPr dirty="0" u="sng" sz="2200" spc="-85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Lucida Sans"/>
                <a:cs typeface="Lucida Sans"/>
                <a:hlinkClick r:id="rId2"/>
              </a:rPr>
              <a:t> </a:t>
            </a:r>
            <a:r>
              <a:rPr dirty="0" u="sng" sz="2200" spc="-35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Lucida Sans"/>
                <a:cs typeface="Lucida Sans"/>
                <a:hlinkClick r:id="rId2"/>
              </a:rPr>
              <a:t>procedures</a:t>
            </a:r>
            <a:r>
              <a:rPr dirty="0" sz="2200" spc="-95">
                <a:solidFill>
                  <a:srgbClr val="1154CC"/>
                </a:solidFill>
                <a:latin typeface="Lucida Sans"/>
                <a:cs typeface="Lucida Sans"/>
                <a:hlinkClick r:id="rId2"/>
              </a:rPr>
              <a:t> </a:t>
            </a:r>
            <a:r>
              <a:rPr dirty="0" sz="2200" spc="-60">
                <a:latin typeface="Lucida Sans"/>
                <a:cs typeface="Lucida Sans"/>
                <a:hlinkClick r:id="rId2"/>
              </a:rPr>
              <a:t>will</a:t>
            </a:r>
            <a:r>
              <a:rPr dirty="0" sz="2200" spc="-110">
                <a:latin typeface="Lucida Sans"/>
                <a:cs typeface="Lucida Sans"/>
                <a:hlinkClick r:id="rId2"/>
              </a:rPr>
              <a:t> </a:t>
            </a:r>
            <a:r>
              <a:rPr dirty="0" sz="2200">
                <a:latin typeface="Lucida Sans"/>
                <a:cs typeface="Lucida Sans"/>
                <a:hlinkClick r:id="rId2"/>
              </a:rPr>
              <a:t>be</a:t>
            </a:r>
            <a:r>
              <a:rPr dirty="0" sz="2200" spc="-135">
                <a:latin typeface="Lucida Sans"/>
                <a:cs typeface="Lucida Sans"/>
                <a:hlinkClick r:id="rId2"/>
              </a:rPr>
              <a:t> </a:t>
            </a:r>
            <a:r>
              <a:rPr dirty="0" sz="2200" spc="-40">
                <a:latin typeface="Lucida Sans"/>
                <a:cs typeface="Lucida Sans"/>
                <a:hlinkClick r:id="rId2"/>
              </a:rPr>
              <a:t>followed</a:t>
            </a:r>
            <a:r>
              <a:rPr dirty="0" sz="2200" spc="-100">
                <a:latin typeface="Lucida Sans"/>
                <a:cs typeface="Lucida Sans"/>
                <a:hlinkClick r:id="rId2"/>
              </a:rPr>
              <a:t> </a:t>
            </a:r>
            <a:r>
              <a:rPr dirty="0" sz="2200" spc="-40">
                <a:latin typeface="Lucida Sans"/>
                <a:cs typeface="Lucida Sans"/>
                <a:hlinkClick r:id="rId2"/>
              </a:rPr>
              <a:t>for</a:t>
            </a:r>
            <a:r>
              <a:rPr dirty="0" sz="2200" spc="-135">
                <a:latin typeface="Lucida Sans"/>
                <a:cs typeface="Lucida Sans"/>
                <a:hlinkClick r:id="rId2"/>
              </a:rPr>
              <a:t> </a:t>
            </a:r>
            <a:r>
              <a:rPr dirty="0" sz="2200" spc="-10">
                <a:latin typeface="Lucida Sans"/>
                <a:cs typeface="Lucida Sans"/>
                <a:hlinkClick r:id="rId2"/>
              </a:rPr>
              <a:t>any</a:t>
            </a:r>
            <a:r>
              <a:rPr dirty="0" sz="2200" spc="-120">
                <a:latin typeface="Lucida Sans"/>
                <a:cs typeface="Lucida Sans"/>
                <a:hlinkClick r:id="rId2"/>
              </a:rPr>
              <a:t> </a:t>
            </a:r>
            <a:r>
              <a:rPr dirty="0" sz="2200" spc="-55">
                <a:latin typeface="Lucida Sans"/>
                <a:cs typeface="Lucida Sans"/>
                <a:hlinkClick r:id="rId2"/>
              </a:rPr>
              <a:t>audits</a:t>
            </a:r>
            <a:r>
              <a:rPr dirty="0" sz="2200" spc="-114">
                <a:latin typeface="Lucida Sans"/>
                <a:cs typeface="Lucida Sans"/>
                <a:hlinkClick r:id="rId2"/>
              </a:rPr>
              <a:t> </a:t>
            </a:r>
            <a:r>
              <a:rPr dirty="0" sz="2200" spc="-25">
                <a:latin typeface="Lucida Sans"/>
                <a:cs typeface="Lucida Sans"/>
              </a:rPr>
              <a:t>or </a:t>
            </a:r>
            <a:r>
              <a:rPr dirty="0" sz="2200" spc="-45">
                <a:latin typeface="Lucida Sans"/>
                <a:cs typeface="Lucida Sans"/>
              </a:rPr>
              <a:t>submitted</a:t>
            </a:r>
            <a:r>
              <a:rPr dirty="0" sz="2200" spc="-114">
                <a:latin typeface="Lucida Sans"/>
                <a:cs typeface="Lucida Sans"/>
              </a:rPr>
              <a:t> </a:t>
            </a:r>
            <a:r>
              <a:rPr dirty="0" sz="2200" spc="-55">
                <a:latin typeface="Lucida Sans"/>
                <a:cs typeface="Lucida Sans"/>
              </a:rPr>
              <a:t>complaints</a:t>
            </a:r>
            <a:r>
              <a:rPr dirty="0" sz="2200" spc="-95">
                <a:latin typeface="Lucida Sans"/>
                <a:cs typeface="Lucida Sans"/>
              </a:rPr>
              <a:t> </a:t>
            </a:r>
            <a:r>
              <a:rPr dirty="0" sz="2200" spc="-40">
                <a:latin typeface="Lucida Sans"/>
                <a:cs typeface="Lucida Sans"/>
              </a:rPr>
              <a:t>that</a:t>
            </a:r>
            <a:r>
              <a:rPr dirty="0" sz="2200" spc="-135">
                <a:latin typeface="Lucida Sans"/>
                <a:cs typeface="Lucida Sans"/>
              </a:rPr>
              <a:t> </a:t>
            </a:r>
            <a:r>
              <a:rPr dirty="0" sz="2200" spc="-20">
                <a:latin typeface="Lucida Sans"/>
                <a:cs typeface="Lucida Sans"/>
              </a:rPr>
              <a:t>reveal</a:t>
            </a:r>
            <a:r>
              <a:rPr dirty="0" sz="2200" spc="-130">
                <a:latin typeface="Lucida Sans"/>
                <a:cs typeface="Lucida Sans"/>
              </a:rPr>
              <a:t> </a:t>
            </a:r>
            <a:r>
              <a:rPr dirty="0" sz="2200" spc="-10">
                <a:latin typeface="Lucida Sans"/>
                <a:cs typeface="Lucida Sans"/>
              </a:rPr>
              <a:t>issues.</a:t>
            </a:r>
            <a:endParaRPr sz="2200">
              <a:latin typeface="Lucida Sans"/>
              <a:cs typeface="Lucida Sans"/>
            </a:endParaRPr>
          </a:p>
          <a:p>
            <a:pPr marL="381000" marR="5080" indent="-368935">
              <a:lnSpc>
                <a:spcPct val="114999"/>
              </a:lnSpc>
              <a:buClr>
                <a:srgbClr val="000000"/>
              </a:buClr>
              <a:buFont typeface="Arial"/>
              <a:buChar char="●"/>
              <a:tabLst>
                <a:tab pos="381000" algn="l"/>
                <a:tab pos="381635" algn="l"/>
              </a:tabLst>
            </a:pPr>
            <a:r>
              <a:rPr dirty="0" sz="2200" spc="-70">
                <a:solidFill>
                  <a:srgbClr val="111111"/>
                </a:solidFill>
                <a:latin typeface="Lucida Sans"/>
                <a:cs typeface="Lucida Sans"/>
              </a:rPr>
              <a:t>Any</a:t>
            </a:r>
            <a:r>
              <a:rPr dirty="0" sz="2200" spc="-114">
                <a:solidFill>
                  <a:srgbClr val="111111"/>
                </a:solidFill>
                <a:latin typeface="Lucida Sans"/>
                <a:cs typeface="Lucida Sans"/>
              </a:rPr>
              <a:t> </a:t>
            </a:r>
            <a:r>
              <a:rPr dirty="0" sz="2200" spc="-80">
                <a:solidFill>
                  <a:srgbClr val="111111"/>
                </a:solidFill>
                <a:latin typeface="Lucida Sans"/>
                <a:cs typeface="Lucida Sans"/>
              </a:rPr>
              <a:t>costs</a:t>
            </a:r>
            <a:r>
              <a:rPr dirty="0" sz="2200" spc="-120">
                <a:solidFill>
                  <a:srgbClr val="111111"/>
                </a:solidFill>
                <a:latin typeface="Lucida Sans"/>
                <a:cs typeface="Lucida Sans"/>
              </a:rPr>
              <a:t> </a:t>
            </a:r>
            <a:r>
              <a:rPr dirty="0" sz="2200" spc="-50">
                <a:solidFill>
                  <a:srgbClr val="111111"/>
                </a:solidFill>
                <a:latin typeface="Lucida Sans"/>
                <a:cs typeface="Lucida Sans"/>
              </a:rPr>
              <a:t>associated</a:t>
            </a:r>
            <a:r>
              <a:rPr dirty="0" sz="2200" spc="-100">
                <a:solidFill>
                  <a:srgbClr val="111111"/>
                </a:solidFill>
                <a:latin typeface="Lucida Sans"/>
                <a:cs typeface="Lucida Sans"/>
              </a:rPr>
              <a:t> </a:t>
            </a:r>
            <a:r>
              <a:rPr dirty="0" sz="2200" spc="-35">
                <a:solidFill>
                  <a:srgbClr val="111111"/>
                </a:solidFill>
                <a:latin typeface="Lucida Sans"/>
                <a:cs typeface="Lucida Sans"/>
              </a:rPr>
              <a:t>with</a:t>
            </a:r>
            <a:r>
              <a:rPr dirty="0" sz="2200" spc="-95">
                <a:solidFill>
                  <a:srgbClr val="111111"/>
                </a:solidFill>
                <a:latin typeface="Lucida Sans"/>
                <a:cs typeface="Lucida Sans"/>
              </a:rPr>
              <a:t> </a:t>
            </a:r>
            <a:r>
              <a:rPr dirty="0" sz="2200" spc="-35">
                <a:solidFill>
                  <a:srgbClr val="111111"/>
                </a:solidFill>
                <a:latin typeface="Lucida Sans"/>
                <a:cs typeface="Lucida Sans"/>
              </a:rPr>
              <a:t>remediation</a:t>
            </a:r>
            <a:r>
              <a:rPr dirty="0" sz="2200" spc="-85">
                <a:solidFill>
                  <a:srgbClr val="111111"/>
                </a:solidFill>
                <a:latin typeface="Lucida Sans"/>
                <a:cs typeface="Lucida Sans"/>
              </a:rPr>
              <a:t> </a:t>
            </a:r>
            <a:r>
              <a:rPr dirty="0" sz="2200" spc="-45">
                <a:solidFill>
                  <a:srgbClr val="111111"/>
                </a:solidFill>
                <a:latin typeface="Lucida Sans"/>
                <a:cs typeface="Lucida Sans"/>
              </a:rPr>
              <a:t>efforts</a:t>
            </a:r>
            <a:r>
              <a:rPr dirty="0" sz="2200" spc="-125">
                <a:solidFill>
                  <a:srgbClr val="111111"/>
                </a:solidFill>
                <a:latin typeface="Lucida Sans"/>
                <a:cs typeface="Lucida Sans"/>
              </a:rPr>
              <a:t> </a:t>
            </a:r>
            <a:r>
              <a:rPr dirty="0" sz="2200" spc="-50">
                <a:solidFill>
                  <a:srgbClr val="111111"/>
                </a:solidFill>
                <a:latin typeface="Lucida Sans"/>
                <a:cs typeface="Lucida Sans"/>
              </a:rPr>
              <a:t>to</a:t>
            </a:r>
            <a:r>
              <a:rPr dirty="0" sz="2200" spc="-114">
                <a:solidFill>
                  <a:srgbClr val="111111"/>
                </a:solidFill>
                <a:latin typeface="Lucida Sans"/>
                <a:cs typeface="Lucida Sans"/>
              </a:rPr>
              <a:t> </a:t>
            </a:r>
            <a:r>
              <a:rPr dirty="0" sz="2200">
                <a:solidFill>
                  <a:srgbClr val="111111"/>
                </a:solidFill>
                <a:latin typeface="Lucida Sans"/>
                <a:cs typeface="Lucida Sans"/>
              </a:rPr>
              <a:t>meet</a:t>
            </a:r>
            <a:r>
              <a:rPr dirty="0" sz="2200" spc="-100">
                <a:solidFill>
                  <a:srgbClr val="111111"/>
                </a:solidFill>
                <a:latin typeface="Lucida Sans"/>
                <a:cs typeface="Lucida Sans"/>
              </a:rPr>
              <a:t> </a:t>
            </a:r>
            <a:r>
              <a:rPr dirty="0" sz="2200" spc="-25">
                <a:solidFill>
                  <a:srgbClr val="111111"/>
                </a:solidFill>
                <a:latin typeface="Lucida Sans"/>
                <a:cs typeface="Lucida Sans"/>
              </a:rPr>
              <a:t>web </a:t>
            </a:r>
            <a:r>
              <a:rPr dirty="0" sz="2200" spc="-65">
                <a:solidFill>
                  <a:srgbClr val="111111"/>
                </a:solidFill>
                <a:latin typeface="Lucida Sans"/>
                <a:cs typeface="Lucida Sans"/>
              </a:rPr>
              <a:t>accessibility</a:t>
            </a:r>
            <a:r>
              <a:rPr dirty="0" sz="2200" spc="-90">
                <a:solidFill>
                  <a:srgbClr val="111111"/>
                </a:solidFill>
                <a:latin typeface="Lucida Sans"/>
                <a:cs typeface="Lucida Sans"/>
              </a:rPr>
              <a:t> </a:t>
            </a:r>
            <a:r>
              <a:rPr dirty="0" sz="2200" spc="-60">
                <a:solidFill>
                  <a:srgbClr val="111111"/>
                </a:solidFill>
                <a:latin typeface="Lucida Sans"/>
                <a:cs typeface="Lucida Sans"/>
              </a:rPr>
              <a:t>guidelines</a:t>
            </a:r>
            <a:r>
              <a:rPr dirty="0" sz="2200" spc="-85">
                <a:solidFill>
                  <a:srgbClr val="111111"/>
                </a:solidFill>
                <a:latin typeface="Lucida Sans"/>
                <a:cs typeface="Lucida Sans"/>
              </a:rPr>
              <a:t> </a:t>
            </a:r>
            <a:r>
              <a:rPr dirty="0" sz="2200">
                <a:solidFill>
                  <a:srgbClr val="111111"/>
                </a:solidFill>
                <a:latin typeface="Lucida Sans"/>
                <a:cs typeface="Lucida Sans"/>
              </a:rPr>
              <a:t>are</a:t>
            </a:r>
            <a:r>
              <a:rPr dirty="0" sz="2200" spc="-135">
                <a:solidFill>
                  <a:srgbClr val="111111"/>
                </a:solidFill>
                <a:latin typeface="Lucida Sans"/>
                <a:cs typeface="Lucida Sans"/>
              </a:rPr>
              <a:t> </a:t>
            </a:r>
            <a:r>
              <a:rPr dirty="0" sz="2200" spc="-20">
                <a:solidFill>
                  <a:srgbClr val="111111"/>
                </a:solidFill>
                <a:latin typeface="Lucida Sans"/>
                <a:cs typeface="Lucida Sans"/>
              </a:rPr>
              <a:t>the</a:t>
            </a:r>
            <a:r>
              <a:rPr dirty="0" sz="2200" spc="-140">
                <a:solidFill>
                  <a:srgbClr val="111111"/>
                </a:solidFill>
                <a:latin typeface="Lucida Sans"/>
                <a:cs typeface="Lucida Sans"/>
              </a:rPr>
              <a:t> </a:t>
            </a:r>
            <a:r>
              <a:rPr dirty="0" sz="2200" spc="-55">
                <a:solidFill>
                  <a:srgbClr val="111111"/>
                </a:solidFill>
                <a:latin typeface="Lucida Sans"/>
                <a:cs typeface="Lucida Sans"/>
              </a:rPr>
              <a:t>responsibility</a:t>
            </a:r>
            <a:r>
              <a:rPr dirty="0" sz="2200" spc="-80">
                <a:solidFill>
                  <a:srgbClr val="111111"/>
                </a:solidFill>
                <a:latin typeface="Lucida Sans"/>
                <a:cs typeface="Lucida Sans"/>
              </a:rPr>
              <a:t> </a:t>
            </a:r>
            <a:r>
              <a:rPr dirty="0" sz="2200" spc="-60">
                <a:solidFill>
                  <a:srgbClr val="111111"/>
                </a:solidFill>
                <a:latin typeface="Lucida Sans"/>
                <a:cs typeface="Lucida Sans"/>
              </a:rPr>
              <a:t>of</a:t>
            </a:r>
            <a:r>
              <a:rPr dirty="0" sz="2200" spc="-125">
                <a:solidFill>
                  <a:srgbClr val="111111"/>
                </a:solidFill>
                <a:latin typeface="Lucida Sans"/>
                <a:cs typeface="Lucida Sans"/>
              </a:rPr>
              <a:t> </a:t>
            </a:r>
            <a:r>
              <a:rPr dirty="0" sz="2200" spc="-20">
                <a:solidFill>
                  <a:srgbClr val="111111"/>
                </a:solidFill>
                <a:latin typeface="Lucida Sans"/>
                <a:cs typeface="Lucida Sans"/>
              </a:rPr>
              <a:t>the</a:t>
            </a:r>
            <a:r>
              <a:rPr dirty="0" sz="2200" spc="-140">
                <a:solidFill>
                  <a:srgbClr val="111111"/>
                </a:solidFill>
                <a:latin typeface="Lucida Sans"/>
                <a:cs typeface="Lucida Sans"/>
              </a:rPr>
              <a:t> </a:t>
            </a:r>
            <a:r>
              <a:rPr dirty="0" sz="2200" spc="-10">
                <a:solidFill>
                  <a:srgbClr val="111111"/>
                </a:solidFill>
                <a:latin typeface="Lucida Sans"/>
                <a:cs typeface="Lucida Sans"/>
              </a:rPr>
              <a:t>Michigan </a:t>
            </a:r>
            <a:r>
              <a:rPr dirty="0" sz="2200" spc="-90">
                <a:solidFill>
                  <a:srgbClr val="111111"/>
                </a:solidFill>
                <a:latin typeface="Lucida Sans"/>
                <a:cs typeface="Lucida Sans"/>
              </a:rPr>
              <a:t>Tech</a:t>
            </a:r>
            <a:r>
              <a:rPr dirty="0" sz="2200" spc="-120">
                <a:solidFill>
                  <a:srgbClr val="111111"/>
                </a:solidFill>
                <a:latin typeface="Lucida Sans"/>
                <a:cs typeface="Lucida Sans"/>
              </a:rPr>
              <a:t> </a:t>
            </a:r>
            <a:r>
              <a:rPr dirty="0" sz="2200" spc="-30">
                <a:solidFill>
                  <a:srgbClr val="111111"/>
                </a:solidFill>
                <a:latin typeface="Lucida Sans"/>
                <a:cs typeface="Lucida Sans"/>
              </a:rPr>
              <a:t>person</a:t>
            </a:r>
            <a:r>
              <a:rPr dirty="0" sz="2200" spc="-125">
                <a:solidFill>
                  <a:srgbClr val="111111"/>
                </a:solidFill>
                <a:latin typeface="Lucida Sans"/>
                <a:cs typeface="Lucida Sans"/>
              </a:rPr>
              <a:t> </a:t>
            </a:r>
            <a:r>
              <a:rPr dirty="0" sz="2200" spc="-10">
                <a:solidFill>
                  <a:srgbClr val="111111"/>
                </a:solidFill>
                <a:latin typeface="Lucida Sans"/>
                <a:cs typeface="Lucida Sans"/>
              </a:rPr>
              <a:t>or</a:t>
            </a:r>
            <a:r>
              <a:rPr dirty="0" sz="2200" spc="-130">
                <a:solidFill>
                  <a:srgbClr val="111111"/>
                </a:solidFill>
                <a:latin typeface="Lucida Sans"/>
                <a:cs typeface="Lucida Sans"/>
              </a:rPr>
              <a:t> </a:t>
            </a:r>
            <a:r>
              <a:rPr dirty="0" sz="2200" spc="-55">
                <a:solidFill>
                  <a:srgbClr val="111111"/>
                </a:solidFill>
                <a:latin typeface="Lucida Sans"/>
                <a:cs typeface="Lucida Sans"/>
              </a:rPr>
              <a:t>group</a:t>
            </a:r>
            <a:r>
              <a:rPr dirty="0" sz="2200" spc="-114">
                <a:solidFill>
                  <a:srgbClr val="111111"/>
                </a:solidFill>
                <a:latin typeface="Lucida Sans"/>
                <a:cs typeface="Lucida Sans"/>
              </a:rPr>
              <a:t> </a:t>
            </a:r>
            <a:r>
              <a:rPr dirty="0" sz="2200" spc="-40">
                <a:solidFill>
                  <a:srgbClr val="111111"/>
                </a:solidFill>
                <a:latin typeface="Lucida Sans"/>
                <a:cs typeface="Lucida Sans"/>
              </a:rPr>
              <a:t>that</a:t>
            </a:r>
            <a:r>
              <a:rPr dirty="0" sz="2200" spc="-130">
                <a:solidFill>
                  <a:srgbClr val="111111"/>
                </a:solidFill>
                <a:latin typeface="Lucida Sans"/>
                <a:cs typeface="Lucida Sans"/>
              </a:rPr>
              <a:t> </a:t>
            </a:r>
            <a:r>
              <a:rPr dirty="0" sz="2200" spc="-45">
                <a:solidFill>
                  <a:srgbClr val="111111"/>
                </a:solidFill>
                <a:latin typeface="Lucida Sans"/>
                <a:cs typeface="Lucida Sans"/>
              </a:rPr>
              <a:t>manages</a:t>
            </a:r>
            <a:r>
              <a:rPr dirty="0" sz="2200" spc="-110">
                <a:solidFill>
                  <a:srgbClr val="111111"/>
                </a:solidFill>
                <a:latin typeface="Lucida Sans"/>
                <a:cs typeface="Lucida Sans"/>
              </a:rPr>
              <a:t> </a:t>
            </a:r>
            <a:r>
              <a:rPr dirty="0" sz="2200" spc="-10">
                <a:solidFill>
                  <a:srgbClr val="111111"/>
                </a:solidFill>
                <a:latin typeface="Lucida Sans"/>
                <a:cs typeface="Lucida Sans"/>
              </a:rPr>
              <a:t>the</a:t>
            </a:r>
            <a:r>
              <a:rPr dirty="0" sz="2200" spc="-114">
                <a:solidFill>
                  <a:srgbClr val="111111"/>
                </a:solidFill>
                <a:latin typeface="Lucida Sans"/>
                <a:cs typeface="Lucida Sans"/>
              </a:rPr>
              <a:t> </a:t>
            </a:r>
            <a:r>
              <a:rPr dirty="0" sz="2200" spc="-10">
                <a:solidFill>
                  <a:srgbClr val="111111"/>
                </a:solidFill>
                <a:latin typeface="Lucida Sans"/>
                <a:cs typeface="Lucida Sans"/>
              </a:rPr>
              <a:t>website.</a:t>
            </a:r>
            <a:endParaRPr sz="2200">
              <a:latin typeface="Lucida Sans"/>
              <a:cs typeface="Lucida Sans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0" y="99060"/>
            <a:ext cx="12192000" cy="363220"/>
          </a:xfrm>
          <a:custGeom>
            <a:avLst/>
            <a:gdLst/>
            <a:ahLst/>
            <a:cxnLst/>
            <a:rect l="l" t="t" r="r" b="b"/>
            <a:pathLst>
              <a:path w="12192000" h="363220">
                <a:moveTo>
                  <a:pt x="12192000" y="0"/>
                </a:moveTo>
                <a:lnTo>
                  <a:pt x="0" y="0"/>
                </a:lnTo>
                <a:lnTo>
                  <a:pt x="0" y="362711"/>
                </a:lnTo>
                <a:lnTo>
                  <a:pt x="12192000" y="362711"/>
                </a:lnTo>
                <a:lnTo>
                  <a:pt x="12192000" y="0"/>
                </a:lnTo>
                <a:close/>
              </a:path>
            </a:pathLst>
          </a:custGeom>
          <a:solidFill>
            <a:srgbClr val="F9CC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10007345" y="131775"/>
            <a:ext cx="1861820" cy="3041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00">
                <a:latin typeface="Lucida Sans"/>
                <a:cs typeface="Lucida Sans"/>
              </a:rPr>
              <a:t>Web</a:t>
            </a:r>
            <a:r>
              <a:rPr dirty="0" sz="1800" spc="35">
                <a:latin typeface="Lucida Sans"/>
                <a:cs typeface="Lucida Sans"/>
              </a:rPr>
              <a:t> </a:t>
            </a:r>
            <a:r>
              <a:rPr dirty="0" sz="1800" spc="-50">
                <a:latin typeface="Lucida Sans"/>
                <a:cs typeface="Lucida Sans"/>
              </a:rPr>
              <a:t>Accessibility</a:t>
            </a:r>
            <a:endParaRPr sz="18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7435" y="670890"/>
            <a:ext cx="6475095" cy="629716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2099436" y="1504822"/>
            <a:ext cx="4643120" cy="398145"/>
            <a:chOff x="2099436" y="1504822"/>
            <a:chExt cx="4643120" cy="39814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99436" y="1504822"/>
              <a:ext cx="704850" cy="397763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63316" y="1504822"/>
              <a:ext cx="4078985" cy="397763"/>
            </a:xfrm>
            <a:prstGeom prst="rect">
              <a:avLst/>
            </a:prstGeom>
          </p:spPr>
        </p:pic>
      </p:grpSp>
      <p:grpSp>
        <p:nvGrpSpPr>
          <p:cNvPr id="6" name="object 6" descr=""/>
          <p:cNvGrpSpPr/>
          <p:nvPr/>
        </p:nvGrpSpPr>
        <p:grpSpPr>
          <a:xfrm>
            <a:off x="2099436" y="1948560"/>
            <a:ext cx="8152765" cy="1031875"/>
            <a:chOff x="2099436" y="1948560"/>
            <a:chExt cx="8152765" cy="1031875"/>
          </a:xfrm>
        </p:grpSpPr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99436" y="1948560"/>
              <a:ext cx="7376033" cy="397763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99436" y="2265552"/>
              <a:ext cx="8152257" cy="39776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99436" y="2582544"/>
              <a:ext cx="1125143" cy="397763"/>
            </a:xfrm>
            <a:prstGeom prst="rect">
              <a:avLst/>
            </a:prstGeom>
          </p:spPr>
        </p:pic>
      </p:grpSp>
      <p:pic>
        <p:nvPicPr>
          <p:cNvPr id="10" name="object 1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99436" y="3027248"/>
            <a:ext cx="7220331" cy="398068"/>
          </a:xfrm>
          <a:prstGeom prst="rect">
            <a:avLst/>
          </a:prstGeom>
        </p:spPr>
      </p:pic>
      <p:grpSp>
        <p:nvGrpSpPr>
          <p:cNvPr id="11" name="object 11" descr=""/>
          <p:cNvGrpSpPr/>
          <p:nvPr/>
        </p:nvGrpSpPr>
        <p:grpSpPr>
          <a:xfrm>
            <a:off x="2099436" y="3471417"/>
            <a:ext cx="8308340" cy="1031875"/>
            <a:chOff x="2099436" y="3471417"/>
            <a:chExt cx="8308340" cy="1031875"/>
          </a:xfrm>
        </p:grpSpPr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99436" y="3471417"/>
              <a:ext cx="7414386" cy="39776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99436" y="3788409"/>
              <a:ext cx="8307959" cy="397763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99436" y="4105401"/>
              <a:ext cx="3231768" cy="397763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1743836" y="1429994"/>
            <a:ext cx="4939030" cy="3513454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650">
              <a:latin typeface="Times New Roman"/>
              <a:cs typeface="Times New Roman"/>
            </a:endParaRPr>
          </a:p>
          <a:p>
            <a:pPr marL="918844" indent="-906780">
              <a:lnSpc>
                <a:spcPct val="100000"/>
              </a:lnSpc>
              <a:buFont typeface="Arial"/>
              <a:buChar char="•"/>
              <a:tabLst>
                <a:tab pos="918844" algn="l"/>
                <a:tab pos="919480" algn="l"/>
                <a:tab pos="4925695" algn="l"/>
              </a:tabLst>
            </a:pPr>
            <a:r>
              <a:rPr dirty="0" u="sng" sz="26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12"/>
              </a:rPr>
              <a:t>		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95"/>
              </a:spcBef>
            </a:pPr>
            <a:r>
              <a:rPr dirty="0" sz="260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39"/>
              </a:spcBef>
            </a:pPr>
            <a:r>
              <a:rPr dirty="0" sz="260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dirty="0" sz="260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30"/>
              </a:spcBef>
            </a:pPr>
            <a:r>
              <a:rPr dirty="0" sz="260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2099436" y="4548581"/>
            <a:ext cx="8133080" cy="1032510"/>
            <a:chOff x="2099436" y="4548581"/>
            <a:chExt cx="8133080" cy="1032510"/>
          </a:xfrm>
        </p:grpSpPr>
        <p:pic>
          <p:nvPicPr>
            <p:cNvPr id="17" name="object 1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99436" y="4548581"/>
              <a:ext cx="8133080" cy="398068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99436" y="4866132"/>
              <a:ext cx="7909052" cy="397764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099436" y="5183124"/>
              <a:ext cx="3984116" cy="3977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7435" y="670890"/>
            <a:ext cx="8582914" cy="629716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2101342" y="1753184"/>
            <a:ext cx="7949565" cy="811530"/>
            <a:chOff x="2101342" y="1753184"/>
            <a:chExt cx="7949565" cy="81153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01342" y="1753184"/>
              <a:ext cx="7949310" cy="42702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01342" y="2137918"/>
              <a:ext cx="3621404" cy="426720"/>
            </a:xfrm>
            <a:prstGeom prst="rect">
              <a:avLst/>
            </a:prstGeom>
          </p:spPr>
        </p:pic>
      </p:grpSp>
      <p:grpSp>
        <p:nvGrpSpPr>
          <p:cNvPr id="6" name="object 6" descr=""/>
          <p:cNvGrpSpPr/>
          <p:nvPr/>
        </p:nvGrpSpPr>
        <p:grpSpPr>
          <a:xfrm>
            <a:off x="2101342" y="2648457"/>
            <a:ext cx="8106409" cy="810895"/>
            <a:chOff x="2101342" y="2648457"/>
            <a:chExt cx="8106409" cy="810895"/>
          </a:xfrm>
        </p:grpSpPr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01342" y="2648457"/>
              <a:ext cx="8106283" cy="42672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01342" y="3032201"/>
              <a:ext cx="4411853" cy="427024"/>
            </a:xfrm>
            <a:prstGeom prst="rect">
              <a:avLst/>
            </a:prstGeom>
          </p:spPr>
        </p:pic>
      </p:grpSp>
      <p:grpSp>
        <p:nvGrpSpPr>
          <p:cNvPr id="9" name="object 9" descr=""/>
          <p:cNvGrpSpPr/>
          <p:nvPr/>
        </p:nvGrpSpPr>
        <p:grpSpPr>
          <a:xfrm>
            <a:off x="2101342" y="3543300"/>
            <a:ext cx="7315200" cy="810895"/>
            <a:chOff x="2101342" y="3543300"/>
            <a:chExt cx="7315200" cy="810895"/>
          </a:xfrm>
        </p:grpSpPr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01342" y="3543300"/>
              <a:ext cx="756284" cy="42671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06370" y="3543300"/>
              <a:ext cx="5292471" cy="42671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17814" y="3543300"/>
              <a:ext cx="1498600" cy="426719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01342" y="3927347"/>
              <a:ext cx="1913889" cy="426719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1745742" y="1723720"/>
            <a:ext cx="6195060" cy="22421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800" spc="-5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latin typeface="Arial"/>
              <a:cs typeface="Arial"/>
            </a:endParaRPr>
          </a:p>
          <a:p>
            <a:pPr marL="960119" indent="-948055">
              <a:lnSpc>
                <a:spcPct val="100000"/>
              </a:lnSpc>
              <a:buFont typeface="Arial"/>
              <a:buChar char="•"/>
              <a:tabLst>
                <a:tab pos="960119" algn="l"/>
                <a:tab pos="960755" algn="l"/>
                <a:tab pos="6181725" algn="l"/>
              </a:tabLst>
            </a:pPr>
            <a:r>
              <a:rPr dirty="0" u="sng" sz="2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11"/>
              </a:rPr>
              <a:t>		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7435" y="733374"/>
            <a:ext cx="9326753" cy="56723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745742" y="1643194"/>
            <a:ext cx="141605" cy="3895090"/>
          </a:xfrm>
          <a:prstGeom prst="rect">
            <a:avLst/>
          </a:prstGeom>
        </p:spPr>
        <p:txBody>
          <a:bodyPr wrap="square" lIns="0" tIns="603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dirty="0" sz="260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dirty="0" sz="260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260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dirty="0" sz="260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dirty="0" sz="260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260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dirty="0" sz="260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60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01342" y="1718132"/>
            <a:ext cx="3593083" cy="39806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01342" y="2162301"/>
            <a:ext cx="5716397" cy="39776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01342" y="2607310"/>
            <a:ext cx="2848610" cy="397763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01342" y="3050489"/>
            <a:ext cx="2835783" cy="398068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01342" y="3494532"/>
            <a:ext cx="5882258" cy="39776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01342" y="3939540"/>
            <a:ext cx="5719317" cy="397763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2101342" y="4382719"/>
            <a:ext cx="8260080" cy="715645"/>
            <a:chOff x="2101342" y="4382719"/>
            <a:chExt cx="8260080" cy="715645"/>
          </a:xfrm>
        </p:grpSpPr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01342" y="4382719"/>
              <a:ext cx="8259953" cy="398068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01342" y="4700270"/>
              <a:ext cx="6259449" cy="397763"/>
            </a:xfrm>
            <a:prstGeom prst="rect">
              <a:avLst/>
            </a:prstGeom>
          </p:spPr>
        </p:pic>
      </p:grpSp>
      <p:pic>
        <p:nvPicPr>
          <p:cNvPr id="13" name="object 13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101342" y="5143753"/>
            <a:ext cx="5313045" cy="397763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7435" y="670890"/>
            <a:ext cx="7012940" cy="629716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745742" y="1765390"/>
            <a:ext cx="149860" cy="2454910"/>
          </a:xfrm>
          <a:prstGeom prst="rect">
            <a:avLst/>
          </a:prstGeom>
        </p:spPr>
        <p:txBody>
          <a:bodyPr wrap="square" lIns="0" tIns="971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2800" spc="-5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dirty="0" sz="2800" spc="-5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dirty="0" sz="2800" spc="-5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800" spc="-5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01342" y="1879676"/>
            <a:ext cx="6114160" cy="42702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01342" y="2390901"/>
            <a:ext cx="7756271" cy="426720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2101342" y="2902915"/>
            <a:ext cx="8199120" cy="810895"/>
            <a:chOff x="2101342" y="2902915"/>
            <a:chExt cx="8199120" cy="810895"/>
          </a:xfrm>
        </p:grpSpPr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01342" y="2902915"/>
              <a:ext cx="8198866" cy="42702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01342" y="3286709"/>
              <a:ext cx="6661784" cy="427024"/>
            </a:xfrm>
            <a:prstGeom prst="rect">
              <a:avLst/>
            </a:prstGeom>
          </p:spPr>
        </p:pic>
      </p:grpSp>
      <p:grpSp>
        <p:nvGrpSpPr>
          <p:cNvPr id="9" name="object 9" descr=""/>
          <p:cNvGrpSpPr/>
          <p:nvPr/>
        </p:nvGrpSpPr>
        <p:grpSpPr>
          <a:xfrm>
            <a:off x="2101342" y="3797808"/>
            <a:ext cx="7927340" cy="1195070"/>
            <a:chOff x="2101342" y="3797808"/>
            <a:chExt cx="7927340" cy="1195070"/>
          </a:xfrm>
        </p:grpSpPr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01342" y="3797808"/>
              <a:ext cx="6951980" cy="42671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01342" y="4181856"/>
              <a:ext cx="7927085" cy="42671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01342" y="4565599"/>
              <a:ext cx="3269996" cy="4270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7435" y="590753"/>
            <a:ext cx="5532501" cy="693724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967435" y="2586482"/>
            <a:ext cx="9518015" cy="1280795"/>
            <a:chOff x="967435" y="2586482"/>
            <a:chExt cx="9518015" cy="128079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7435" y="2586482"/>
              <a:ext cx="9518015" cy="42672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7435" y="3013202"/>
              <a:ext cx="9494139" cy="42672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7435" y="3439998"/>
              <a:ext cx="4900041" cy="4270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594613"/>
            <a:ext cx="4469511" cy="693420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603250" y="2826766"/>
            <a:ext cx="4366895" cy="1291590"/>
            <a:chOff x="603250" y="2826766"/>
            <a:chExt cx="4366895" cy="1291590"/>
          </a:xfrm>
        </p:grpSpPr>
        <p:sp>
          <p:nvSpPr>
            <p:cNvPr id="4" name="object 4" descr=""/>
            <p:cNvSpPr/>
            <p:nvPr/>
          </p:nvSpPr>
          <p:spPr>
            <a:xfrm>
              <a:off x="609600" y="2833116"/>
              <a:ext cx="4335780" cy="1278890"/>
            </a:xfrm>
            <a:custGeom>
              <a:avLst/>
              <a:gdLst/>
              <a:ahLst/>
              <a:cxnLst/>
              <a:rect l="l" t="t" r="r" b="b"/>
              <a:pathLst>
                <a:path w="4335780" h="1278889">
                  <a:moveTo>
                    <a:pt x="0" y="1278636"/>
                  </a:moveTo>
                  <a:lnTo>
                    <a:pt x="4335780" y="1278636"/>
                  </a:lnTo>
                  <a:lnTo>
                    <a:pt x="4335780" y="0"/>
                  </a:lnTo>
                  <a:lnTo>
                    <a:pt x="0" y="0"/>
                  </a:lnTo>
                  <a:lnTo>
                    <a:pt x="0" y="127863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8722" y="2838577"/>
              <a:ext cx="2842641" cy="39776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0404" y="3195193"/>
              <a:ext cx="4169283" cy="39776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1656" y="3551504"/>
              <a:ext cx="3876421" cy="398068"/>
            </a:xfrm>
            <a:prstGeom prst="rect">
              <a:avLst/>
            </a:prstGeom>
          </p:spPr>
        </p:pic>
      </p:grpSp>
      <p:grpSp>
        <p:nvGrpSpPr>
          <p:cNvPr id="8" name="object 8" descr=""/>
          <p:cNvGrpSpPr/>
          <p:nvPr/>
        </p:nvGrpSpPr>
        <p:grpSpPr>
          <a:xfrm>
            <a:off x="5347711" y="1338036"/>
            <a:ext cx="6170930" cy="4645660"/>
            <a:chOff x="5347711" y="1338036"/>
            <a:chExt cx="6170930" cy="464566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47711" y="1338036"/>
              <a:ext cx="6170684" cy="464522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55336" y="1345692"/>
              <a:ext cx="6105144" cy="4579620"/>
            </a:xfrm>
            <a:prstGeom prst="rect">
              <a:avLst/>
            </a:prstGeom>
          </p:spPr>
        </p:pic>
      </p:grpSp>
      <p:grpSp>
        <p:nvGrpSpPr>
          <p:cNvPr id="11" name="object 11" descr=""/>
          <p:cNvGrpSpPr/>
          <p:nvPr/>
        </p:nvGrpSpPr>
        <p:grpSpPr>
          <a:xfrm>
            <a:off x="701040" y="1308861"/>
            <a:ext cx="4124960" cy="426720"/>
            <a:chOff x="701040" y="1308861"/>
            <a:chExt cx="4124960" cy="426720"/>
          </a:xfrm>
        </p:grpSpPr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1040" y="1308861"/>
              <a:ext cx="1961261" cy="42672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96895" y="1308861"/>
              <a:ext cx="2229104" cy="426720"/>
            </a:xfrm>
            <a:prstGeom prst="rect">
              <a:avLst/>
            </a:prstGeom>
          </p:spPr>
        </p:pic>
      </p:grpSp>
      <p:pic>
        <p:nvPicPr>
          <p:cNvPr id="14" name="object 14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0554" y="4422343"/>
            <a:ext cx="4065651" cy="850696"/>
          </a:xfrm>
          <a:prstGeom prst="rect">
            <a:avLst/>
          </a:prstGeom>
        </p:spPr>
      </p:pic>
      <p:grpSp>
        <p:nvGrpSpPr>
          <p:cNvPr id="15" name="object 15" descr=""/>
          <p:cNvGrpSpPr/>
          <p:nvPr/>
        </p:nvGrpSpPr>
        <p:grpSpPr>
          <a:xfrm>
            <a:off x="976630" y="1939798"/>
            <a:ext cx="3601720" cy="596900"/>
            <a:chOff x="976630" y="1939798"/>
            <a:chExt cx="3601720" cy="596900"/>
          </a:xfrm>
        </p:grpSpPr>
        <p:sp>
          <p:nvSpPr>
            <p:cNvPr id="16" name="object 16" descr=""/>
            <p:cNvSpPr/>
            <p:nvPr/>
          </p:nvSpPr>
          <p:spPr>
            <a:xfrm>
              <a:off x="982980" y="1946148"/>
              <a:ext cx="3589020" cy="584200"/>
            </a:xfrm>
            <a:custGeom>
              <a:avLst/>
              <a:gdLst/>
              <a:ahLst/>
              <a:cxnLst/>
              <a:rect l="l" t="t" r="r" b="b"/>
              <a:pathLst>
                <a:path w="3589020" h="584200">
                  <a:moveTo>
                    <a:pt x="3589020" y="0"/>
                  </a:moveTo>
                  <a:lnTo>
                    <a:pt x="0" y="0"/>
                  </a:lnTo>
                  <a:lnTo>
                    <a:pt x="0" y="583691"/>
                  </a:lnTo>
                  <a:lnTo>
                    <a:pt x="3589020" y="583691"/>
                  </a:lnTo>
                  <a:lnTo>
                    <a:pt x="35890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982980" y="1946148"/>
              <a:ext cx="3589020" cy="584200"/>
            </a:xfrm>
            <a:custGeom>
              <a:avLst/>
              <a:gdLst/>
              <a:ahLst/>
              <a:cxnLst/>
              <a:rect l="l" t="t" r="r" b="b"/>
              <a:pathLst>
                <a:path w="3589020" h="584200">
                  <a:moveTo>
                    <a:pt x="0" y="583691"/>
                  </a:moveTo>
                  <a:lnTo>
                    <a:pt x="3589020" y="583691"/>
                  </a:lnTo>
                  <a:lnTo>
                    <a:pt x="3589020" y="0"/>
                  </a:lnTo>
                  <a:lnTo>
                    <a:pt x="0" y="0"/>
                  </a:lnTo>
                  <a:lnTo>
                    <a:pt x="0" y="583691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26210" y="1990344"/>
              <a:ext cx="3284092" cy="4892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594613"/>
            <a:ext cx="4469511" cy="693420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6091397" y="609586"/>
            <a:ext cx="4573905" cy="6076315"/>
            <a:chOff x="6091397" y="609586"/>
            <a:chExt cx="4573905" cy="607631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1397" y="609586"/>
              <a:ext cx="4573584" cy="60762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9048" y="617220"/>
              <a:ext cx="4507992" cy="6010656"/>
            </a:xfrm>
            <a:prstGeom prst="rect">
              <a:avLst/>
            </a:prstGeom>
          </p:spPr>
        </p:pic>
      </p:grpSp>
      <p:grpSp>
        <p:nvGrpSpPr>
          <p:cNvPr id="6" name="object 6" descr=""/>
          <p:cNvGrpSpPr/>
          <p:nvPr/>
        </p:nvGrpSpPr>
        <p:grpSpPr>
          <a:xfrm>
            <a:off x="701040" y="1308861"/>
            <a:ext cx="4124960" cy="426720"/>
            <a:chOff x="701040" y="1308861"/>
            <a:chExt cx="4124960" cy="426720"/>
          </a:xfrm>
        </p:grpSpPr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1040" y="1308861"/>
              <a:ext cx="1961261" cy="42672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96895" y="1308861"/>
              <a:ext cx="2229104" cy="426720"/>
            </a:xfrm>
            <a:prstGeom prst="rect">
              <a:avLst/>
            </a:prstGeom>
          </p:spPr>
        </p:pic>
      </p:grpSp>
      <p:grpSp>
        <p:nvGrpSpPr>
          <p:cNvPr id="9" name="object 9" descr=""/>
          <p:cNvGrpSpPr/>
          <p:nvPr/>
        </p:nvGrpSpPr>
        <p:grpSpPr>
          <a:xfrm>
            <a:off x="603250" y="2826766"/>
            <a:ext cx="4366895" cy="1291590"/>
            <a:chOff x="603250" y="2826766"/>
            <a:chExt cx="4366895" cy="1291590"/>
          </a:xfrm>
        </p:grpSpPr>
        <p:sp>
          <p:nvSpPr>
            <p:cNvPr id="10" name="object 10" descr=""/>
            <p:cNvSpPr/>
            <p:nvPr/>
          </p:nvSpPr>
          <p:spPr>
            <a:xfrm>
              <a:off x="609600" y="2833116"/>
              <a:ext cx="4335780" cy="1278890"/>
            </a:xfrm>
            <a:custGeom>
              <a:avLst/>
              <a:gdLst/>
              <a:ahLst/>
              <a:cxnLst/>
              <a:rect l="l" t="t" r="r" b="b"/>
              <a:pathLst>
                <a:path w="4335780" h="1278889">
                  <a:moveTo>
                    <a:pt x="0" y="1278636"/>
                  </a:moveTo>
                  <a:lnTo>
                    <a:pt x="4335780" y="1278636"/>
                  </a:lnTo>
                  <a:lnTo>
                    <a:pt x="4335780" y="0"/>
                  </a:lnTo>
                  <a:lnTo>
                    <a:pt x="0" y="0"/>
                  </a:lnTo>
                  <a:lnTo>
                    <a:pt x="0" y="127863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58722" y="2838577"/>
              <a:ext cx="2842641" cy="39776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0404" y="3195193"/>
              <a:ext cx="4169283" cy="397763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1656" y="3551504"/>
              <a:ext cx="3876421" cy="398068"/>
            </a:xfrm>
            <a:prstGeom prst="rect">
              <a:avLst/>
            </a:prstGeom>
          </p:spPr>
        </p:pic>
      </p:grpSp>
      <p:grpSp>
        <p:nvGrpSpPr>
          <p:cNvPr id="14" name="object 14" descr=""/>
          <p:cNvGrpSpPr/>
          <p:nvPr/>
        </p:nvGrpSpPr>
        <p:grpSpPr>
          <a:xfrm>
            <a:off x="976630" y="1939798"/>
            <a:ext cx="3601720" cy="596900"/>
            <a:chOff x="976630" y="1939798"/>
            <a:chExt cx="3601720" cy="596900"/>
          </a:xfrm>
        </p:grpSpPr>
        <p:sp>
          <p:nvSpPr>
            <p:cNvPr id="15" name="object 15" descr=""/>
            <p:cNvSpPr/>
            <p:nvPr/>
          </p:nvSpPr>
          <p:spPr>
            <a:xfrm>
              <a:off x="982980" y="1946148"/>
              <a:ext cx="3589020" cy="584200"/>
            </a:xfrm>
            <a:custGeom>
              <a:avLst/>
              <a:gdLst/>
              <a:ahLst/>
              <a:cxnLst/>
              <a:rect l="l" t="t" r="r" b="b"/>
              <a:pathLst>
                <a:path w="3589020" h="584200">
                  <a:moveTo>
                    <a:pt x="3589020" y="0"/>
                  </a:moveTo>
                  <a:lnTo>
                    <a:pt x="0" y="0"/>
                  </a:lnTo>
                  <a:lnTo>
                    <a:pt x="0" y="583691"/>
                  </a:lnTo>
                  <a:lnTo>
                    <a:pt x="3589020" y="583691"/>
                  </a:lnTo>
                  <a:lnTo>
                    <a:pt x="35890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982980" y="1946148"/>
              <a:ext cx="3589020" cy="584200"/>
            </a:xfrm>
            <a:custGeom>
              <a:avLst/>
              <a:gdLst/>
              <a:ahLst/>
              <a:cxnLst/>
              <a:rect l="l" t="t" r="r" b="b"/>
              <a:pathLst>
                <a:path w="3589020" h="584200">
                  <a:moveTo>
                    <a:pt x="0" y="583691"/>
                  </a:moveTo>
                  <a:lnTo>
                    <a:pt x="3589020" y="583691"/>
                  </a:lnTo>
                  <a:lnTo>
                    <a:pt x="3589020" y="0"/>
                  </a:lnTo>
                  <a:lnTo>
                    <a:pt x="0" y="0"/>
                  </a:lnTo>
                  <a:lnTo>
                    <a:pt x="0" y="583691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26210" y="1990344"/>
              <a:ext cx="3284092" cy="489203"/>
            </a:xfrm>
            <a:prstGeom prst="rect">
              <a:avLst/>
            </a:prstGeom>
          </p:spPr>
        </p:pic>
      </p:grpSp>
      <p:pic>
        <p:nvPicPr>
          <p:cNvPr id="18" name="object 18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86586" y="4417771"/>
            <a:ext cx="3192272" cy="8506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594613"/>
            <a:ext cx="4469511" cy="693420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5948139" y="586730"/>
            <a:ext cx="4235450" cy="5758180"/>
            <a:chOff x="5948139" y="586730"/>
            <a:chExt cx="4235450" cy="575818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48139" y="586730"/>
              <a:ext cx="4235261" cy="57576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55791" y="594359"/>
              <a:ext cx="4169664" cy="5692140"/>
            </a:xfrm>
            <a:prstGeom prst="rect">
              <a:avLst/>
            </a:prstGeom>
          </p:spPr>
        </p:pic>
      </p:grpSp>
      <p:grpSp>
        <p:nvGrpSpPr>
          <p:cNvPr id="6" name="object 6" descr=""/>
          <p:cNvGrpSpPr/>
          <p:nvPr/>
        </p:nvGrpSpPr>
        <p:grpSpPr>
          <a:xfrm>
            <a:off x="701040" y="1308861"/>
            <a:ext cx="4124960" cy="426720"/>
            <a:chOff x="701040" y="1308861"/>
            <a:chExt cx="4124960" cy="426720"/>
          </a:xfrm>
        </p:grpSpPr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1040" y="1308861"/>
              <a:ext cx="1961261" cy="42672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96895" y="1308861"/>
              <a:ext cx="2229104" cy="426720"/>
            </a:xfrm>
            <a:prstGeom prst="rect">
              <a:avLst/>
            </a:prstGeom>
          </p:spPr>
        </p:pic>
      </p:grpSp>
      <p:grpSp>
        <p:nvGrpSpPr>
          <p:cNvPr id="9" name="object 9" descr=""/>
          <p:cNvGrpSpPr/>
          <p:nvPr/>
        </p:nvGrpSpPr>
        <p:grpSpPr>
          <a:xfrm>
            <a:off x="603250" y="2826766"/>
            <a:ext cx="4366895" cy="1291590"/>
            <a:chOff x="603250" y="2826766"/>
            <a:chExt cx="4366895" cy="1291590"/>
          </a:xfrm>
        </p:grpSpPr>
        <p:sp>
          <p:nvSpPr>
            <p:cNvPr id="10" name="object 10" descr=""/>
            <p:cNvSpPr/>
            <p:nvPr/>
          </p:nvSpPr>
          <p:spPr>
            <a:xfrm>
              <a:off x="609600" y="2833116"/>
              <a:ext cx="4335780" cy="1278890"/>
            </a:xfrm>
            <a:custGeom>
              <a:avLst/>
              <a:gdLst/>
              <a:ahLst/>
              <a:cxnLst/>
              <a:rect l="l" t="t" r="r" b="b"/>
              <a:pathLst>
                <a:path w="4335780" h="1278889">
                  <a:moveTo>
                    <a:pt x="0" y="1278636"/>
                  </a:moveTo>
                  <a:lnTo>
                    <a:pt x="4335780" y="1278636"/>
                  </a:lnTo>
                  <a:lnTo>
                    <a:pt x="4335780" y="0"/>
                  </a:lnTo>
                  <a:lnTo>
                    <a:pt x="0" y="0"/>
                  </a:lnTo>
                  <a:lnTo>
                    <a:pt x="0" y="127863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58722" y="2838577"/>
              <a:ext cx="2842641" cy="39776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0404" y="3195193"/>
              <a:ext cx="4169283" cy="397763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1656" y="3551504"/>
              <a:ext cx="3876421" cy="398068"/>
            </a:xfrm>
            <a:prstGeom prst="rect">
              <a:avLst/>
            </a:prstGeom>
          </p:spPr>
        </p:pic>
      </p:grpSp>
      <p:grpSp>
        <p:nvGrpSpPr>
          <p:cNvPr id="14" name="object 14" descr=""/>
          <p:cNvGrpSpPr/>
          <p:nvPr/>
        </p:nvGrpSpPr>
        <p:grpSpPr>
          <a:xfrm>
            <a:off x="976630" y="1939798"/>
            <a:ext cx="3601720" cy="596900"/>
            <a:chOff x="976630" y="1939798"/>
            <a:chExt cx="3601720" cy="596900"/>
          </a:xfrm>
        </p:grpSpPr>
        <p:sp>
          <p:nvSpPr>
            <p:cNvPr id="15" name="object 15" descr=""/>
            <p:cNvSpPr/>
            <p:nvPr/>
          </p:nvSpPr>
          <p:spPr>
            <a:xfrm>
              <a:off x="982980" y="1946148"/>
              <a:ext cx="3589020" cy="584200"/>
            </a:xfrm>
            <a:custGeom>
              <a:avLst/>
              <a:gdLst/>
              <a:ahLst/>
              <a:cxnLst/>
              <a:rect l="l" t="t" r="r" b="b"/>
              <a:pathLst>
                <a:path w="3589020" h="584200">
                  <a:moveTo>
                    <a:pt x="3589020" y="0"/>
                  </a:moveTo>
                  <a:lnTo>
                    <a:pt x="0" y="0"/>
                  </a:lnTo>
                  <a:lnTo>
                    <a:pt x="0" y="583691"/>
                  </a:lnTo>
                  <a:lnTo>
                    <a:pt x="3589020" y="583691"/>
                  </a:lnTo>
                  <a:lnTo>
                    <a:pt x="35890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982980" y="1946148"/>
              <a:ext cx="3589020" cy="584200"/>
            </a:xfrm>
            <a:custGeom>
              <a:avLst/>
              <a:gdLst/>
              <a:ahLst/>
              <a:cxnLst/>
              <a:rect l="l" t="t" r="r" b="b"/>
              <a:pathLst>
                <a:path w="3589020" h="584200">
                  <a:moveTo>
                    <a:pt x="0" y="583691"/>
                  </a:moveTo>
                  <a:lnTo>
                    <a:pt x="3589020" y="583691"/>
                  </a:lnTo>
                  <a:lnTo>
                    <a:pt x="3589020" y="0"/>
                  </a:lnTo>
                  <a:lnTo>
                    <a:pt x="0" y="0"/>
                  </a:lnTo>
                  <a:lnTo>
                    <a:pt x="0" y="583691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26210" y="1990344"/>
              <a:ext cx="3284092" cy="489203"/>
            </a:xfrm>
            <a:prstGeom prst="rect">
              <a:avLst/>
            </a:prstGeom>
          </p:spPr>
        </p:pic>
      </p:grpSp>
      <p:pic>
        <p:nvPicPr>
          <p:cNvPr id="18" name="object 18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72160" y="4432376"/>
            <a:ext cx="5459095" cy="8506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7435" y="608406"/>
            <a:ext cx="8085963" cy="693724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1660905" y="1743201"/>
            <a:ext cx="9133840" cy="3897629"/>
            <a:chOff x="1660905" y="1743201"/>
            <a:chExt cx="9133840" cy="3897629"/>
          </a:xfrm>
        </p:grpSpPr>
        <p:sp>
          <p:nvSpPr>
            <p:cNvPr id="4" name="object 4" descr=""/>
            <p:cNvSpPr/>
            <p:nvPr/>
          </p:nvSpPr>
          <p:spPr>
            <a:xfrm>
              <a:off x="1667255" y="1749551"/>
              <a:ext cx="9121140" cy="3884929"/>
            </a:xfrm>
            <a:custGeom>
              <a:avLst/>
              <a:gdLst/>
              <a:ahLst/>
              <a:cxnLst/>
              <a:rect l="l" t="t" r="r" b="b"/>
              <a:pathLst>
                <a:path w="9121140" h="3884929">
                  <a:moveTo>
                    <a:pt x="0" y="3884676"/>
                  </a:moveTo>
                  <a:lnTo>
                    <a:pt x="9121140" y="3884676"/>
                  </a:lnTo>
                  <a:lnTo>
                    <a:pt x="9121140" y="0"/>
                  </a:lnTo>
                  <a:lnTo>
                    <a:pt x="0" y="0"/>
                  </a:lnTo>
                  <a:lnTo>
                    <a:pt x="0" y="388467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8441" y="1808048"/>
              <a:ext cx="4470908" cy="36606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61785" y="1808048"/>
              <a:ext cx="4287900" cy="36606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58441" y="2211069"/>
              <a:ext cx="7908543" cy="36576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58441" y="2613405"/>
              <a:ext cx="8722995" cy="36576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58441" y="3015741"/>
              <a:ext cx="8934196" cy="36576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58441" y="3418331"/>
              <a:ext cx="2591054" cy="36575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58441" y="3947159"/>
              <a:ext cx="8096377" cy="36576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58441" y="4349191"/>
              <a:ext cx="969009" cy="36606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56077" y="4349191"/>
              <a:ext cx="5080889" cy="366064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09966" y="4349191"/>
              <a:ext cx="185927" cy="366064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702930" y="4349191"/>
              <a:ext cx="402335" cy="366064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971154" y="4349191"/>
              <a:ext cx="185927" cy="366064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064119" y="4349191"/>
              <a:ext cx="2332101" cy="3660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dc:title>Accessible Technology Working Group (ATWG)</dc:title>
  <dcterms:created xsi:type="dcterms:W3CDTF">2022-05-17T11:50:14Z</dcterms:created>
  <dcterms:modified xsi:type="dcterms:W3CDTF">2022-05-17T11:50:14Z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2022-05-11T00:00:00Z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2022-05-17T00:00:00Z</vt:filetime>
  </property>
</Properties>
</file>