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7"/>
  </p:sldMasterIdLst>
  <p:notesMasterIdLst>
    <p:notesMasterId r:id="rId11"/>
  </p:notesMasterIdLst>
  <p:handoutMasterIdLst>
    <p:handoutMasterId r:id="rId12"/>
  </p:handoutMasterIdLst>
  <p:sldIdLst>
    <p:sldId id="1303" r:id="rId8"/>
    <p:sldId id="1304" r:id="rId9"/>
    <p:sldId id="1305" r:id="rId10"/>
  </p:sldIdLst>
  <p:sldSz cx="9144000" cy="5143500" type="screen16x9"/>
  <p:notesSz cx="7010400" cy="92964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2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2972">
          <p15:clr>
            <a:srgbClr val="A4A3A4"/>
          </p15:clr>
        </p15:guide>
        <p15:guide id="6" orient="horz" pos="300" userDrawn="1">
          <p15:clr>
            <a:srgbClr val="A4A3A4"/>
          </p15:clr>
        </p15:guide>
        <p15:guide id="10" pos="288">
          <p15:clr>
            <a:srgbClr val="A4A3A4"/>
          </p15:clr>
        </p15:guide>
        <p15:guide id="11" pos="2736">
          <p15:clr>
            <a:srgbClr val="A4A3A4"/>
          </p15:clr>
        </p15:guide>
        <p15:guide id="12" pos="3024">
          <p15:clr>
            <a:srgbClr val="A4A3A4"/>
          </p15:clr>
        </p15:guide>
        <p15:guide id="13" pos="5472" userDrawn="1">
          <p15:clr>
            <a:srgbClr val="A4A3A4"/>
          </p15:clr>
        </p15:guide>
        <p15:guide id="15" pos="2016">
          <p15:clr>
            <a:srgbClr val="A4A3A4"/>
          </p15:clr>
        </p15:guide>
        <p15:guide id="16" pos="2880">
          <p15:clr>
            <a:srgbClr val="A4A3A4"/>
          </p15:clr>
        </p15:guide>
        <p15:guide id="25" orient="horz" pos="2883">
          <p15:clr>
            <a:srgbClr val="A4A3A4"/>
          </p15:clr>
        </p15:guide>
        <p15:guide id="26" orient="horz" pos="361">
          <p15:clr>
            <a:srgbClr val="A4A3A4"/>
          </p15:clr>
        </p15:guide>
        <p15:guide id="27" pos="359">
          <p15:clr>
            <a:srgbClr val="A4A3A4"/>
          </p15:clr>
        </p15:guide>
        <p15:guide id="28" pos="5401">
          <p15:clr>
            <a:srgbClr val="A4A3A4"/>
          </p15:clr>
        </p15:guide>
        <p15:guide id="29" pos="3574">
          <p15:clr>
            <a:srgbClr val="A4A3A4"/>
          </p15:clr>
        </p15:guide>
        <p15:guide id="30" pos="3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79" autoAdjust="0"/>
  </p:normalViewPr>
  <p:slideViewPr>
    <p:cSldViewPr snapToGrid="0" showGuides="1">
      <p:cViewPr>
        <p:scale>
          <a:sx n="60" d="100"/>
          <a:sy n="60" d="100"/>
        </p:scale>
        <p:origin x="1412" y="492"/>
      </p:cViewPr>
      <p:guideLst>
        <p:guide orient="horz" pos="2972"/>
        <p:guide orient="horz" pos="300"/>
        <p:guide pos="288"/>
        <p:guide pos="2736"/>
        <p:guide pos="3024"/>
        <p:guide pos="5472"/>
        <p:guide pos="2016"/>
        <p:guide pos="2880"/>
        <p:guide orient="horz" pos="2883"/>
        <p:guide orient="horz" pos="361"/>
        <p:guide pos="359"/>
        <p:guide pos="5401"/>
        <p:guide pos="3574"/>
        <p:guide pos="318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-282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BBCC3-92D8-442E-9EC8-1A7A0D4B2568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A9F35-E28E-494D-BCF2-961D515C2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85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2AFEA-A713-4F2C-835B-4B8B334BC980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58DD-2331-4943-859F-F60814B25F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5994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2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1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58DD-2331-4943-859F-F60814B25F6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49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58DD-2331-4943-859F-F60814B25F6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72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58DD-2331-4943-859F-F60814B25F6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2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8996512" y="1"/>
            <a:ext cx="149198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727650" y="2805056"/>
            <a:ext cx="7694038" cy="75438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Printer-friendly cover option, title goes right here in sentence case</a:t>
            </a:r>
          </a:p>
        </p:txBody>
      </p:sp>
      <p:sp>
        <p:nvSpPr>
          <p:cNvPr id="30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727650" y="3695950"/>
            <a:ext cx="6398501" cy="30003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  <a:latin typeface="+mj-lt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 — keep to one line, 18pt</a:t>
            </a:r>
          </a:p>
        </p:txBody>
      </p:sp>
      <p:sp>
        <p:nvSpPr>
          <p:cNvPr id="31" name="Text Placeholder 54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727650" y="4020042"/>
            <a:ext cx="6392315" cy="28684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286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Date, presenter’s name or additional info here, 15pt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27650" y="2421078"/>
            <a:ext cx="7694037" cy="2690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30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Eyebrow text here</a:t>
            </a:r>
          </a:p>
        </p:txBody>
      </p:sp>
      <p:pic>
        <p:nvPicPr>
          <p:cNvPr id="9" name="image" descr="{&quot;templafy&quot;:{&quot;id&quot;:&quot;249a89b5-e085-4b45-b032-90e38fdd7608&quot;}}">
            <a:extLst>
              <a:ext uri="{FF2B5EF4-FFF2-40B4-BE49-F238E27FC236}">
                <a16:creationId xmlns:a16="http://schemas.microsoft.com/office/drawing/2014/main" id="{15987DAA-20D7-463C-8EBF-1E10D13994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585" y="4416108"/>
            <a:ext cx="1429200" cy="296559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Teal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149198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3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BFC415C-2F13-428A-9312-A8423603E7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82457-B16A-4EED-B7FB-9116F9B2226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119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urple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1"/>
            <a:ext cx="149198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4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11F0FC4-52F8-4C3D-AE8B-41B82F593B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E1811-5C04-4EF4-934A-65B09D86CA5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3502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-2" y="0"/>
            <a:ext cx="5148072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5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7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3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07818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19740F9-D5DF-4FA3-9C2D-366025056B8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7B0E0177-FFCC-4215-82A6-F6C107B13B4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0" y="5234354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1" name="text" descr="{&quot;templafy&quot;:{&quot;id&quot;:&quot;65cc88b9-f361-4c47-a599-e08a5e5a31df&quot;}}">
            <a:extLst>
              <a:ext uri="{FF2B5EF4-FFF2-40B4-BE49-F238E27FC236}">
                <a16:creationId xmlns:a16="http://schemas.microsoft.com/office/drawing/2014/main" id="{F7B70EFE-DF8C-439E-A67A-DB10A2C4BFAC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55945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Oran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-2" y="1"/>
            <a:ext cx="5148072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3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1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6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65BA3D2-713C-46F2-B156-EBDA393A6DE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" descr="{&quot;templafy&quot;:{&quot;id&quot;:&quot;d801a7a8-c6ab-4243-b151-e4209eba5c77&quot;}}">
            <a:extLst>
              <a:ext uri="{FF2B5EF4-FFF2-40B4-BE49-F238E27FC236}">
                <a16:creationId xmlns:a16="http://schemas.microsoft.com/office/drawing/2014/main" id="{34AB10E7-FA6B-4145-9CD0-450AB97148E0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4475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Teal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5148072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B3ABA8-C231-594E-ABE0-23E87CA22A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3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1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07816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23D2B-49AB-4E35-88DF-BF64F717199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" descr="{&quot;templafy&quot;:{&quot;id&quot;:&quot;bcbc7d86-7b02-427e-93e8-65b1917c049e&quot;}}">
            <a:extLst>
              <a:ext uri="{FF2B5EF4-FFF2-40B4-BE49-F238E27FC236}">
                <a16:creationId xmlns:a16="http://schemas.microsoft.com/office/drawing/2014/main" id="{C67C1564-B6B2-4069-BABD-0795866C71E2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3141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1"/>
            <a:ext cx="5148072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484739"/>
            <a:ext cx="4230686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FDD92B6-87C8-FE46-B65B-AAF191518F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3" y="1858622"/>
            <a:ext cx="4230687" cy="152068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91" y="571594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6" y="540902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F7311-2189-4336-AB21-5F83C9964B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" descr="{&quot;templafy&quot;:{&quot;id&quot;:&quot;88b9b159-f99e-4de4-a09c-30eabe8b26ce&quot;}}">
            <a:extLst>
              <a:ext uri="{FF2B5EF4-FFF2-40B4-BE49-F238E27FC236}">
                <a16:creationId xmlns:a16="http://schemas.microsoft.com/office/drawing/2014/main" id="{8CC40063-6EAE-4DD9-9E29-337E2F8C55B1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7781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-2" y="0"/>
            <a:ext cx="9144002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851276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EDB17-13FC-4D0B-811E-423842C99DA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" descr="{&quot;templafy&quot;:{&quot;id&quot;:&quot;d7877840-3180-404a-a6a6-b00710ec1f24&quot;}}">
            <a:extLst>
              <a:ext uri="{FF2B5EF4-FFF2-40B4-BE49-F238E27FC236}">
                <a16:creationId xmlns:a16="http://schemas.microsoft.com/office/drawing/2014/main" id="{AF0C58EA-89A5-4228-A93D-3B31447DADCA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00259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Oran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68776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ACD889E-F554-459E-8670-CFF45E8F3B4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" descr="{&quot;templafy&quot;:{&quot;id&quot;:&quot;5772fac1-9a0c-4124-9678-37c956211b91&quot;}}">
            <a:extLst>
              <a:ext uri="{FF2B5EF4-FFF2-40B4-BE49-F238E27FC236}">
                <a16:creationId xmlns:a16="http://schemas.microsoft.com/office/drawing/2014/main" id="{B53AA721-44A2-407A-90B6-53A8B225DBA9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0378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Teal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B786EEC-4A73-4B73-9365-0CD1B685F46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" descr="{&quot;templafy&quot;:{&quot;id&quot;:&quot;e0821494-ac13-4f82-ada4-aa7cd81871c8&quot;}}">
            <a:extLst>
              <a:ext uri="{FF2B5EF4-FFF2-40B4-BE49-F238E27FC236}">
                <a16:creationId xmlns:a16="http://schemas.microsoft.com/office/drawing/2014/main" id="{2C3535CE-462F-430A-961F-D8694379131B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2862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n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8B7F152-E429-4498-81EA-A4C55F64D0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A125A0-58C5-403F-B225-BBC69394318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12" name="text" descr="{&quot;templafy&quot;:{&quot;id&quot;:&quot;17a95412-da22-4478-884d-940053d3a32e&quot;}}">
            <a:extLst>
              <a:ext uri="{FF2B5EF4-FFF2-40B4-BE49-F238E27FC236}">
                <a16:creationId xmlns:a16="http://schemas.microsoft.com/office/drawing/2014/main" id="{32936780-3611-4A9B-B6D3-66C5FFEE1051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70624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icture Placeholder 2">
            <a:extLst>
              <a:ext uri="{FF2B5EF4-FFF2-40B4-BE49-F238E27FC236}">
                <a16:creationId xmlns:a16="http://schemas.microsoft.com/office/drawing/2014/main" id="{35A2D804-2C0E-423B-A87B-95B69B80287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6350" y="0"/>
            <a:ext cx="9150350" cy="5143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marL="0" marR="0" lvl="0" indent="0" algn="ctr" defTabSz="914286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Click here and insert an image from Templafy</a:t>
            </a:r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D3C981C2-DCBE-4679-A07E-077FFFC5E42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69913" y="565150"/>
            <a:ext cx="4578350" cy="4011613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2067150"/>
            <a:ext cx="4170336" cy="1009200"/>
          </a:xfrm>
        </p:spPr>
        <p:txBody>
          <a:bodyPr/>
          <a:lstStyle>
            <a:lvl1pPr>
              <a:lnSpc>
                <a:spcPct val="8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or two lines</a:t>
            </a:r>
          </a:p>
        </p:txBody>
      </p:sp>
      <p:sp>
        <p:nvSpPr>
          <p:cNvPr id="18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725" y="3104895"/>
            <a:ext cx="4167766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428987"/>
            <a:ext cx="4167766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829466"/>
            <a:ext cx="4141085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28C75-EE1A-4D15-AFAC-8C2BEDF5736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7" name="Footer Placeholder 166">
            <a:extLst>
              <a:ext uri="{FF2B5EF4-FFF2-40B4-BE49-F238E27FC236}">
                <a16:creationId xmlns:a16="http://schemas.microsoft.com/office/drawing/2014/main" id="{9E4C7F4E-4505-44E0-9AD6-1643E45B00A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2724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Blue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14374"/>
            <a:ext cx="3791917" cy="369411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82BC65-6537-4850-8B68-D044ED39250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5E376-9C55-4153-BF32-C230DF97B2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91042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Orange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1088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68776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accent3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F0866A-DEF7-4DBC-8AF0-542B5038B4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79BC2-0DF1-4225-BEA8-0C74D1A313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9299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Teal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2676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6"/>
            <a:ext cx="3791917" cy="3687762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accent1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CDE26-A2C5-4C3F-936E-23CEA294BCB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B1853-0B92-4249-8890-E24DE61DF72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8741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+ Message Purple ty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4800600" y="720724"/>
            <a:ext cx="3621088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000"/>
              </a:lnSpc>
              <a:buNone/>
              <a:defRPr sz="4000" cap="all" baseline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Impactful message goes right here in tight stack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A92FF64-A83A-8E46-A057-7474F725C8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720724" y="720725"/>
            <a:ext cx="3791917" cy="3700463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5000"/>
              </a:lnSpc>
              <a:defRPr sz="23000" cap="all" baseline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40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45037" y="1455738"/>
            <a:ext cx="1510059" cy="163201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0000" b="0" i="0" cap="all" spc="150" baseline="0">
                <a:solidFill>
                  <a:schemeClr val="accent6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33F200-8DCD-4231-9D0E-58DFCFFD28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577E7-288F-4F99-ACD5-4372050DB37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6968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-2" y="0"/>
            <a:ext cx="9144002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34A75D0-A6AE-4624-9843-B16BDA9CB31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" descr="{&quot;templafy&quot;:{&quot;id&quot;:&quot;82843b29-b128-4bf0-bb9e-3f8bc90d9387&quot;}}">
            <a:extLst>
              <a:ext uri="{FF2B5EF4-FFF2-40B4-BE49-F238E27FC236}">
                <a16:creationId xmlns:a16="http://schemas.microsoft.com/office/drawing/2014/main" id="{B33984B9-7474-4809-9B3E-4F141910ADFE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1458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Orang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0" y="0"/>
            <a:ext cx="9144002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A7D613F-60B2-414A-8597-03A0B612582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" descr="{&quot;templafy&quot;:{&quot;id&quot;:&quot;01c65aab-6f48-4a61-9667-9db9601cadc7&quot;}}">
            <a:extLst>
              <a:ext uri="{FF2B5EF4-FFF2-40B4-BE49-F238E27FC236}">
                <a16:creationId xmlns:a16="http://schemas.microsoft.com/office/drawing/2014/main" id="{0F49367F-7476-40F1-BC59-66A6FA4A9E69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4436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Teal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1F8817-2AFE-924D-814A-D0BCA47B50BF}"/>
              </a:ext>
            </a:extLst>
          </p:cNvPr>
          <p:cNvSpPr/>
          <p:nvPr userDrawn="1"/>
        </p:nvSpPr>
        <p:spPr>
          <a:xfrm>
            <a:off x="-2" y="1"/>
            <a:ext cx="9144002" cy="5143500"/>
          </a:xfrm>
          <a:prstGeom prst="rect">
            <a:avLst/>
          </a:prstGeom>
          <a:gradFill>
            <a:gsLst>
              <a:gs pos="100000">
                <a:srgbClr val="99CA3C"/>
              </a:gs>
              <a:gs pos="0">
                <a:srgbClr val="15A4A7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9402556-ACD3-4C6E-8B7C-82CBC7AB73A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" descr="{&quot;templafy&quot;:{&quot;id&quot;:&quot;24bdb314-8343-4ff3-8f03-0181ae1e115d&quot;}}">
            <a:extLst>
              <a:ext uri="{FF2B5EF4-FFF2-40B4-BE49-F238E27FC236}">
                <a16:creationId xmlns:a16="http://schemas.microsoft.com/office/drawing/2014/main" id="{A8F36E88-DF1D-4780-93CB-E9FAD8ECEEC9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9022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on Purp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9C4AC5-9A5A-6047-9FB7-DB42361F4747}"/>
              </a:ext>
            </a:extLst>
          </p:cNvPr>
          <p:cNvSpPr/>
          <p:nvPr userDrawn="1"/>
        </p:nvSpPr>
        <p:spPr>
          <a:xfrm>
            <a:off x="-2" y="0"/>
            <a:ext cx="9144002" cy="5143500"/>
          </a:xfrm>
          <a:prstGeom prst="rect">
            <a:avLst/>
          </a:prstGeom>
          <a:gradFill>
            <a:gsLst>
              <a:gs pos="100000">
                <a:srgbClr val="E83C99"/>
              </a:gs>
              <a:gs pos="0">
                <a:srgbClr val="973894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86BB4EB-DB41-4310-A4F5-85EBECEF480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86800" y="4748400"/>
            <a:ext cx="457200" cy="28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" descr="{&quot;templafy&quot;:{&quot;id&quot;:&quot;9bd785b7-ad53-4bd8-b366-759786e18915&quot;}}">
            <a:extLst>
              <a:ext uri="{FF2B5EF4-FFF2-40B4-BE49-F238E27FC236}">
                <a16:creationId xmlns:a16="http://schemas.microsoft.com/office/drawing/2014/main" id="{7B9DF84F-A909-4C57-99A1-B0AEB54560DB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5121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otional Message - Blue (Printer-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720724"/>
            <a:ext cx="7700963" cy="3700463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ts val="4400"/>
              </a:lnSpc>
              <a:buNone/>
              <a:defRPr sz="4400" cap="all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emotional message goes right here in tight stack of 44pt text on 44pt line spacing – choose  different font color from color theme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03612E-240C-4DA2-B109-B5749F874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242C8-9A96-416C-B10A-318A95905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2200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17E090-7C02-4395-B5B1-9802B2BA6C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4F1E5-6FD8-4E37-AD4E-4C2292CC162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20725" y="1352550"/>
            <a:ext cx="7700963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5C3CE0-1F70-484C-A879-378952C6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0C8518-2CD3-45AE-8AC9-7951A791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C245F-B7BD-4AA5-A85C-0B5E1469D4C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6350" y="0"/>
            <a:ext cx="9150350" cy="5143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r">
              <a:buNone/>
              <a:defRPr sz="1400"/>
            </a:lvl1pPr>
          </a:lstStyle>
          <a:p>
            <a:r>
              <a:rPr lang="en-US" dirty="0"/>
              <a:t>Click here and insert an image from Templafy</a:t>
            </a:r>
          </a:p>
        </p:txBody>
      </p:sp>
      <p:sp>
        <p:nvSpPr>
          <p:cNvPr id="20" name="Text Placeholder 113">
            <a:extLst>
              <a:ext uri="{FF2B5EF4-FFF2-40B4-BE49-F238E27FC236}">
                <a16:creationId xmlns:a16="http://schemas.microsoft.com/office/drawing/2014/main" id="{68591EA0-9A58-430C-8736-5FD07F615C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32389" y="2600325"/>
            <a:ext cx="4041244" cy="1336675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113">
            <a:extLst>
              <a:ext uri="{FF2B5EF4-FFF2-40B4-BE49-F238E27FC236}">
                <a16:creationId xmlns:a16="http://schemas.microsoft.com/office/drawing/2014/main" id="{FE8B47E7-2574-4631-B9B1-B7960CC95C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25400" y="-6350"/>
            <a:ext cx="5173470" cy="2616199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2" name="Text Placeholder 113">
            <a:extLst>
              <a:ext uri="{FF2B5EF4-FFF2-40B4-BE49-F238E27FC236}">
                <a16:creationId xmlns:a16="http://schemas.microsoft.com/office/drawing/2014/main" id="{85DB2C28-657E-4866-8E21-87D3AA1B351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-25400" y="3926802"/>
            <a:ext cx="5173470" cy="1229398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846944"/>
            <a:ext cx="4044949" cy="1724806"/>
          </a:xfrm>
        </p:spPr>
        <p:txBody>
          <a:bodyPr anchor="ctr" anchorCtr="0"/>
          <a:lstStyle>
            <a:lvl1pPr>
              <a:lnSpc>
                <a:spcPct val="8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or two lines</a:t>
            </a:r>
          </a:p>
        </p:txBody>
      </p:sp>
      <p:sp>
        <p:nvSpPr>
          <p:cNvPr id="18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44054" y="2970174"/>
            <a:ext cx="2930034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44055" y="3294266"/>
            <a:ext cx="2930034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554035"/>
            <a:ext cx="4038600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</p:spTree>
    <p:extLst>
      <p:ext uri="{BB962C8B-B14F-4D97-AF65-F5344CB8AC3E}">
        <p14:creationId xmlns:p14="http://schemas.microsoft.com/office/powerpoint/2010/main" val="131658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Title, No Content Spec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DD743-F21B-4A4E-BA1C-C6A1001A6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D9D38E-A104-473E-AC93-774BA3F607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8EB22-6A66-4DDE-84BE-C8D66085B8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397C-5B33-4BA1-A060-300651DFE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9C48E0-4E39-4BC9-BF19-BF7AFDCCCF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26" y="1352550"/>
            <a:ext cx="3733800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90BF192-BD70-4B9C-92FF-C40916B646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9475" y="1352550"/>
            <a:ext cx="3732213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782AA-3A05-40A3-B27E-F05BF25F221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CFBA2-26A8-49F9-B444-9E127D5A65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1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0ED2AF-4A99-4562-AA2F-27B7A5BE57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41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3B30D-CFA9-480E-B625-6A06C5282C9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C14BD-E77A-4EC1-A903-7B4F4FA08F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16E14-B9AB-405D-8257-0102BDE6223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1-Line 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0492EB66-89F8-224A-88B1-4D611005A6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4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58E79A9-CF9B-4A26-922E-DFFDF1C639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41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21423-1840-4046-B672-659E8DAEB7C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2D1FB9-5CFC-4A05-9027-461E71526A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tegory: 1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4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82461B1-56E4-437B-BCDB-BF926D2E9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41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928CF-AB79-4A6C-B816-991A9C9B78D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352550"/>
            <a:ext cx="3622675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7764A8-8CF1-4E26-A61D-E129C4A304C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00600" y="1352550"/>
            <a:ext cx="3621088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4545DC-2C50-4064-9703-ACF1012BE7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A640C-FDA7-4ADF-B926-31666A333C4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725" y="428481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5A0C9-4640-49D7-8A80-BEC14EF72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20724" y="1352550"/>
            <a:ext cx="7700963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5227E6-BF05-4A01-867B-64A93AFD4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D4973-8921-4947-81BC-BE51D454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, No Content Specifi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791B37E-5044-4AF8-9C6E-4385167A2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428481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4E06E4-35A8-40DF-A890-9D91E07CEE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065AE-E4F6-4850-99AF-2C4096CA13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0393BA6-DB3F-43CE-9DB9-7BBD5970E3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428481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FE4B344-AD80-4F70-9402-FAAEFB6CD1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352550"/>
            <a:ext cx="3622675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A2891BE-54C9-473C-B449-D7E916BBDBC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00600" y="1352550"/>
            <a:ext cx="3621088" cy="3068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B10894-724B-4DE0-9CF1-32637DB9D02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1D6D1D-311D-4C13-A22B-226E4AA7C9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2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5DAEEE2-E898-4F4B-8204-8B7F26F896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22A8B95-9BFA-4E1A-B9C5-D73F5485B0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46597-AD8B-4593-AD05-918558D5306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20725" y="1527910"/>
            <a:ext cx="7700963" cy="289327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23C288-91C7-4586-9E79-D5C31CB65B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6BC2A-3625-4838-89B1-690989E9C1E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2-Line 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5DAEEE2-E898-4F4B-8204-8B7F26F896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C12B07-EF83-4CC0-8BF1-98198A62BD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D73B31-DBF0-44E4-86C1-79698A11B51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A95B16-6043-4E6D-86D5-2B99920A51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2A79F9F2-3BE4-443B-81F5-A3658CA8217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-6350" y="0"/>
            <a:ext cx="9001152" cy="51435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marL="0" marR="0" lvl="0" indent="0" algn="ctr" defTabSz="914286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Click here and insert an image from Templafy</a:t>
            </a:r>
          </a:p>
        </p:txBody>
      </p:sp>
      <p:sp>
        <p:nvSpPr>
          <p:cNvPr id="9" name="Text Placeholder 113">
            <a:extLst>
              <a:ext uri="{FF2B5EF4-FFF2-40B4-BE49-F238E27FC236}">
                <a16:creationId xmlns:a16="http://schemas.microsoft.com/office/drawing/2014/main" id="{259BAA65-02B0-4EBC-AC58-5120DEE48A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34901" y="2609847"/>
            <a:ext cx="9049784" cy="2562445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3040774"/>
            <a:ext cx="5103812" cy="1009200"/>
          </a:xfrm>
        </p:spPr>
        <p:txBody>
          <a:bodyPr/>
          <a:lstStyle>
            <a:lvl1pPr>
              <a:lnSpc>
                <a:spcPct val="8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or two lines</a:t>
            </a:r>
          </a:p>
        </p:txBody>
      </p:sp>
      <p:sp>
        <p:nvSpPr>
          <p:cNvPr id="14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725" y="4078519"/>
            <a:ext cx="4167766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4402611"/>
            <a:ext cx="4167766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8994802" y="1"/>
            <a:ext cx="149198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85455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: 2-Line Title,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5DAEEE2-E898-4F4B-8204-8B7F26F896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04066"/>
            <a:ext cx="770096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Category or Subtopic Goes Here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21F112A-BF04-4B10-A940-9F5795EA30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1527910"/>
            <a:ext cx="3622675" cy="28932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6991E4F3-4DDB-42E7-9E9E-4F8B9BFAD26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800600" y="1527910"/>
            <a:ext cx="3621088" cy="289327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E218468-FB6F-4256-98C5-52BCE2174A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725" y="573088"/>
            <a:ext cx="7700963" cy="685800"/>
          </a:xfrm>
        </p:spPr>
        <p:txBody>
          <a:bodyPr anchor="t" anchorCtr="0"/>
          <a:lstStyle>
            <a:lvl1pPr>
              <a:lnSpc>
                <a:spcPct val="80000"/>
              </a:lnSpc>
              <a:defRPr baseline="0"/>
            </a:lvl1pPr>
          </a:lstStyle>
          <a:p>
            <a:r>
              <a:rPr lang="en-US" dirty="0"/>
              <a:t>Click to add title, sentence case, 32pt, room for a two-line title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7190CF-9A35-4EBD-9DB0-672367A176A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DFCB05-3203-4F70-8998-E16A62FB319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37C0B87-320E-42E4-BF32-026C81FB63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AB6072-1C27-466F-AB0B-39A2FA55AE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8686800" y="4833808"/>
            <a:ext cx="457200" cy="285750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marL="0" marR="0" indent="0" algn="ctr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accent3"/>
                </a:solidFill>
                <a:latin typeface="Franklin Gothic Medium" pitchFamily="34" charset="0"/>
              </a:defRPr>
            </a:lvl1pPr>
          </a:lstStyle>
          <a:p>
            <a:pPr algn="ctr">
              <a:defRPr/>
            </a:pPr>
            <a:fld id="{0E2DA7D6-899D-4BE0-98D3-D2C39F0629BC}" type="slidenum">
              <a:rPr lang="en-US" sz="8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rPr>
              <a:pPr algn="ctr">
                <a:defRPr/>
              </a:pPr>
              <a:t>‹#›</a:t>
            </a:fld>
            <a:endParaRPr lang="en-US" sz="800" kern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A3C10B-F006-E743-93A8-ABA8153E3AFD}"/>
              </a:ext>
            </a:extLst>
          </p:cNvPr>
          <p:cNvSpPr/>
          <p:nvPr userDrawn="1"/>
        </p:nvSpPr>
        <p:spPr>
          <a:xfrm>
            <a:off x="0" y="4230477"/>
            <a:ext cx="9144000" cy="913023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B81C6-4112-414F-B100-D40E0F023D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FF733-4215-4C03-A1A5-11265DFB5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6286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't Use Any Layouts Past Thi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rgbClr val="FF0000"/>
          </a:solidFill>
        </p:spPr>
        <p:txBody>
          <a:bodyPr wrap="none" lIns="91428" tIns="45715" rIns="91428" bIns="45715" anchor="ctr" anchorCtr="0">
            <a:noAutofit/>
          </a:bodyPr>
          <a:lstStyle/>
          <a:p>
            <a:pPr algn="ctr" defTabSz="914286" rtl="0" eaLnBrk="1" latinLnBrk="0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 sz="6000" kern="1200" baseline="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Don’t Use Any Layouts </a:t>
            </a:r>
            <a:br>
              <a:rPr lang="en-US" sz="6000" kern="1200" baseline="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baseline="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Past This Slide</a:t>
            </a:r>
            <a:endParaRPr lang="en-US" sz="6000" kern="12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AF90E-C43F-4C65-AC57-34751F0B44D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9144000" cy="426878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r">
              <a:buNone/>
              <a:defRPr sz="1400"/>
            </a:lvl1pPr>
          </a:lstStyle>
          <a:p>
            <a:pPr marL="0" marR="0" lvl="0" indent="0" algn="r" defTabSz="914286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Click here and insert an image from Templafy</a:t>
            </a:r>
          </a:p>
        </p:txBody>
      </p:sp>
      <p:sp>
        <p:nvSpPr>
          <p:cNvPr id="12" name="Text Placeholder 113">
            <a:extLst>
              <a:ext uri="{FF2B5EF4-FFF2-40B4-BE49-F238E27FC236}">
                <a16:creationId xmlns:a16="http://schemas.microsoft.com/office/drawing/2014/main" id="{4749DE0B-86F6-49B6-9D99-93830AFC1B0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-16933" y="-21166"/>
            <a:ext cx="5158655" cy="4293364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F1315043-3C4B-1D4C-8877-6999581E5F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1528997"/>
            <a:ext cx="4170336" cy="1631293"/>
          </a:xfrm>
        </p:spPr>
        <p:txBody>
          <a:bodyPr anchor="ctr" anchorCtr="0"/>
          <a:lstStyle>
            <a:lvl1pPr>
              <a:lnSpc>
                <a:spcPct val="80000"/>
              </a:lnSpc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Cover title here on one to three lines</a:t>
            </a:r>
          </a:p>
        </p:txBody>
      </p:sp>
      <p:sp>
        <p:nvSpPr>
          <p:cNvPr id="10" name="Subtitle 4">
            <a:extLst>
              <a:ext uri="{FF2B5EF4-FFF2-40B4-BE49-F238E27FC236}">
                <a16:creationId xmlns:a16="http://schemas.microsoft.com/office/drawing/2014/main" id="{04BAB84E-E49D-3340-8128-2F344A582C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725" y="3188835"/>
            <a:ext cx="4167766" cy="3000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Subtitle or presenter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74B583CB-C514-9F44-BD02-5ABC0911EB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3512927"/>
            <a:ext cx="4167766" cy="2868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0725" y="554035"/>
            <a:ext cx="3971483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</p:spTree>
    <p:extLst>
      <p:ext uri="{BB962C8B-B14F-4D97-AF65-F5344CB8AC3E}">
        <p14:creationId xmlns:p14="http://schemas.microsoft.com/office/powerpoint/2010/main" val="264091095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4850763" y="1988889"/>
            <a:ext cx="3572511" cy="1309396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Cover title in one to three lines goes right here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4850763" y="3434799"/>
            <a:ext cx="3572511" cy="30003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  <a:latin typeface="+mj-lt"/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</a:t>
            </a:r>
          </a:p>
        </p:txBody>
      </p:sp>
      <p:sp>
        <p:nvSpPr>
          <p:cNvPr id="23" name="Text Placeholder 54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4850763" y="3745702"/>
            <a:ext cx="3572511" cy="28684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286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286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4"/>
              </a:buClr>
              <a:buFont typeface="Franklin Gothic Book" pitchFamily="34" charset="0"/>
              <a:buNone/>
              <a:defRPr lang="en-US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9142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ranklin Gothic Book" pitchFamily="34" charset="0"/>
              <a:buNone/>
              <a:tabLst/>
              <a:defRPr/>
            </a:pPr>
            <a:r>
              <a:rPr lang="en-US" dirty="0"/>
              <a:t>Date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E217070-80AC-C642-975D-20F30D7A55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0763" y="586277"/>
            <a:ext cx="3572511" cy="26902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Eyebrow text Here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457D8F5-2C2A-479E-8F55-338446A9DD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20725" y="720724"/>
            <a:ext cx="3851275" cy="370046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980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6301648" y="4400550"/>
            <a:ext cx="2842352" cy="742950"/>
          </a:xfrm>
          <a:prstGeom prst="rect">
            <a:avLst/>
          </a:prstGeom>
          <a:solidFill>
            <a:schemeClr val="bg1"/>
          </a:solidFill>
        </p:spPr>
        <p:txBody>
          <a:bodyPr wrap="square" lIns="91428" tIns="91428" rIns="91428" bIns="91428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Slide Number Placeholder 3">
            <a:extLst>
              <a:ext uri="{FF2B5EF4-FFF2-40B4-BE49-F238E27FC236}">
                <a16:creationId xmlns:a16="http://schemas.microsoft.com/office/drawing/2014/main" id="{1B4E7A27-7D16-4530-A242-004B18287CF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59DE73-3B6E-4E29-8864-78E07FF8794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" descr="{&quot;templafy&quot;:{&quot;id&quot;:&quot;0b0888e6-38c4-41f3-abbc-4dfdf2d95a99&quot;}}">
            <a:extLst>
              <a:ext uri="{FF2B5EF4-FFF2-40B4-BE49-F238E27FC236}">
                <a16:creationId xmlns:a16="http://schemas.microsoft.com/office/drawing/2014/main" id="{2104AA13-1186-4423-B26E-7BFF73F4F2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5" y="701954"/>
            <a:ext cx="3880800" cy="80526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Blue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3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41DDD5-7FBE-264B-B020-F43FF1BC1B8C}"/>
              </a:ext>
            </a:extLst>
          </p:cNvPr>
          <p:cNvSpPr/>
          <p:nvPr userDrawn="1"/>
        </p:nvSpPr>
        <p:spPr>
          <a:xfrm>
            <a:off x="0" y="0"/>
            <a:ext cx="149196" cy="5143500"/>
          </a:xfrm>
          <a:prstGeom prst="rect">
            <a:avLst/>
          </a:prstGeom>
          <a:gradFill>
            <a:gsLst>
              <a:gs pos="100000">
                <a:schemeClr val="tx2"/>
              </a:gs>
              <a:gs pos="0">
                <a:schemeClr val="accent2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F086F0CF-0B30-4F45-8881-AB94201645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6BEE7-2C43-4100-8B3A-DB781EA7C81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068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Orange Stripe (Printer Friend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8230FC2-7100-DD43-A760-9BBCAFA33A2D}"/>
              </a:ext>
            </a:extLst>
          </p:cNvPr>
          <p:cNvSpPr/>
          <p:nvPr userDrawn="1"/>
        </p:nvSpPr>
        <p:spPr>
          <a:xfrm>
            <a:off x="-2" y="1"/>
            <a:ext cx="149198" cy="5143500"/>
          </a:xfrm>
          <a:prstGeom prst="rect">
            <a:avLst/>
          </a:prstGeom>
          <a:gradFill>
            <a:gsLst>
              <a:gs pos="100000">
                <a:srgbClr val="FFCD34"/>
              </a:gs>
              <a:gs pos="25000">
                <a:schemeClr val="accent3"/>
              </a:gs>
            </a:gsLst>
            <a:lin ang="18900000" scaled="1"/>
          </a:gra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720724" y="2219457"/>
            <a:ext cx="7700963" cy="99978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34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Section break title goes here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720725" y="3259455"/>
            <a:ext cx="5103811" cy="4832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aseline="0">
                <a:solidFill>
                  <a:schemeClr val="tx2"/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or Presenter’s Name Here, 24pt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FDE3407-E681-404A-A30A-DC325336AE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1292" y="1859492"/>
            <a:ext cx="166525" cy="28227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85000"/>
              </a:lnSpc>
              <a:buNone/>
              <a:defRPr sz="1200" b="1" i="0" cap="all" spc="150" baseline="0"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2 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07817" y="1828800"/>
            <a:ext cx="262328" cy="2677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286" rtl="0" eaLnBrk="1" fontAlgn="auto" latinLnBrk="0" hangingPunct="1">
              <a:lnSpc>
                <a:spcPct val="95000"/>
              </a:lnSpc>
              <a:spcBef>
                <a:spcPts val="457"/>
              </a:spcBef>
              <a:spcAft>
                <a:spcPts val="0"/>
              </a:spcAft>
              <a:buClr>
                <a:srgbClr val="F86C06"/>
              </a:buClr>
              <a:buSzTx/>
              <a:buFont typeface="Franklin Gothic Book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46E490C-196B-4B68-9D82-E7D7658434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86800" y="4748400"/>
            <a:ext cx="457200" cy="284400"/>
          </a:xfrm>
        </p:spPr>
        <p:txBody>
          <a:bodyPr/>
          <a:lstStyle/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6279C-E9FB-4A71-A279-3073E3A3F2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243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725" y="402405"/>
            <a:ext cx="7700963" cy="41148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90E9E2-2375-4D5C-A595-9F9747AF0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4748400"/>
            <a:ext cx="457200" cy="28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B3F5AA52-72AE-42D6-A9FC-4955E90717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DEF60-6F13-4E09-BE95-E8C5A9D0F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725" y="1352550"/>
            <a:ext cx="7700963" cy="30686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56" name="Footer Placeholder 55">
            <a:extLst>
              <a:ext uri="{FF2B5EF4-FFF2-40B4-BE49-F238E27FC236}">
                <a16:creationId xmlns:a16="http://schemas.microsoft.com/office/drawing/2014/main" id="{5E80B626-1ED7-4AE7-AB10-D8CF5CC1B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5185746"/>
            <a:ext cx="0" cy="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">
                <a:noFill/>
              </a:defRPr>
            </a:lvl1pPr>
          </a:lstStyle>
          <a:p>
            <a:endParaRPr lang="en-US" dirty="0"/>
          </a:p>
        </p:txBody>
      </p:sp>
      <p:sp>
        <p:nvSpPr>
          <p:cNvPr id="5" name="text" descr="{&quot;templafy&quot;:{&quot;id&quot;:&quot;67c60f11-8e58-4cf0-918a-5a8f8921d58f&quot;}}">
            <a:extLst>
              <a:ext uri="{FF2B5EF4-FFF2-40B4-BE49-F238E27FC236}">
                <a16:creationId xmlns:a16="http://schemas.microsoft.com/office/drawing/2014/main" id="{C3050C25-B662-494C-A96B-8FFF9C8835F5}"/>
              </a:ext>
            </a:extLst>
          </p:cNvPr>
          <p:cNvSpPr/>
          <p:nvPr userDrawn="1"/>
        </p:nvSpPr>
        <p:spPr>
          <a:xfrm>
            <a:off x="720725" y="4917148"/>
            <a:ext cx="2022475" cy="179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l">
              <a:lnSpc>
                <a:spcPct val="90000"/>
              </a:lnSpc>
              <a:spcAft>
                <a:spcPts val="700"/>
              </a:spcAft>
            </a:pPr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" descr="{&quot;templafy&quot;:{&quot;id&quot;:&quot;ea5dacf6-caa7-42f7-ae82-84b152992d6d&quot;}}">
            <a:extLst>
              <a:ext uri="{FF2B5EF4-FFF2-40B4-BE49-F238E27FC236}">
                <a16:creationId xmlns:a16="http://schemas.microsoft.com/office/drawing/2014/main" id="{4678DCFD-339A-4BC4-9091-13397EF75A60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585" y="4667754"/>
            <a:ext cx="1429200" cy="2965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74" r:id="rId2"/>
    <p:sldLayoutId id="2147483773" r:id="rId3"/>
    <p:sldLayoutId id="2147483775" r:id="rId4"/>
    <p:sldLayoutId id="2147483798" r:id="rId5"/>
    <p:sldLayoutId id="2147483777" r:id="rId6"/>
    <p:sldLayoutId id="2147483702" r:id="rId7"/>
    <p:sldLayoutId id="2147483710" r:id="rId8"/>
    <p:sldLayoutId id="2147483772" r:id="rId9"/>
    <p:sldLayoutId id="2147483771" r:id="rId10"/>
    <p:sldLayoutId id="2147483770" r:id="rId11"/>
    <p:sldLayoutId id="2147483741" r:id="rId12"/>
    <p:sldLayoutId id="2147483742" r:id="rId13"/>
    <p:sldLayoutId id="2147483743" r:id="rId14"/>
    <p:sldLayoutId id="2147483744" r:id="rId15"/>
    <p:sldLayoutId id="2147483782" r:id="rId16"/>
    <p:sldLayoutId id="2147483783" r:id="rId17"/>
    <p:sldLayoutId id="2147483784" r:id="rId18"/>
    <p:sldLayoutId id="2147483785" r:id="rId19"/>
    <p:sldLayoutId id="2147483786" r:id="rId20"/>
    <p:sldLayoutId id="2147483787" r:id="rId21"/>
    <p:sldLayoutId id="2147483788" r:id="rId22"/>
    <p:sldLayoutId id="2147483789" r:id="rId23"/>
    <p:sldLayoutId id="2147483791" r:id="rId24"/>
    <p:sldLayoutId id="2147483790" r:id="rId25"/>
    <p:sldLayoutId id="2147483792" r:id="rId26"/>
    <p:sldLayoutId id="2147483793" r:id="rId27"/>
    <p:sldLayoutId id="2147483794" r:id="rId28"/>
    <p:sldLayoutId id="2147483650" r:id="rId29"/>
    <p:sldLayoutId id="2147483692" r:id="rId30"/>
    <p:sldLayoutId id="2147483678" r:id="rId31"/>
    <p:sldLayoutId id="2147483664" r:id="rId32"/>
    <p:sldLayoutId id="2147483694" r:id="rId33"/>
    <p:sldLayoutId id="2147483705" r:id="rId34"/>
    <p:sldLayoutId id="2147483663" r:id="rId35"/>
    <p:sldLayoutId id="2147483693" r:id="rId36"/>
    <p:sldLayoutId id="2147483676" r:id="rId37"/>
    <p:sldLayoutId id="2147483665" r:id="rId38"/>
    <p:sldLayoutId id="2147483695" r:id="rId39"/>
    <p:sldLayoutId id="2147483677" r:id="rId40"/>
    <p:sldLayoutId id="2147483696" r:id="rId41"/>
    <p:sldLayoutId id="2147483778" r:id="rId42"/>
    <p:sldLayoutId id="2147483686" r:id="rId43"/>
  </p:sldLayoutIdLst>
  <p:transition/>
  <p:hf hdr="0" dt="0"/>
  <p:txStyles>
    <p:titleStyle>
      <a:lvl1pPr algn="l" defTabSz="914286" rtl="0" eaLnBrk="1" latinLnBrk="0" hangingPunct="1">
        <a:lnSpc>
          <a:spcPct val="85000"/>
        </a:lnSpc>
        <a:spcBef>
          <a:spcPct val="0"/>
        </a:spcBef>
        <a:buNone/>
        <a:defRPr sz="32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79055" indent="-179055" algn="l" defTabSz="914286" rtl="0" eaLnBrk="1" latinLnBrk="0" hangingPunct="1">
        <a:lnSpc>
          <a:spcPct val="95000"/>
        </a:lnSpc>
        <a:spcBef>
          <a:spcPts val="600"/>
        </a:spcBef>
        <a:spcAft>
          <a:spcPts val="0"/>
        </a:spcAft>
        <a:buClr>
          <a:schemeClr val="accent3"/>
        </a:buClr>
        <a:buFont typeface="Franklin Gothic Book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286" rtl="0" eaLnBrk="1" latinLnBrk="0" hangingPunct="1">
        <a:lnSpc>
          <a:spcPct val="95000"/>
        </a:lnSpc>
        <a:spcBef>
          <a:spcPts val="600"/>
        </a:spcBef>
        <a:spcAft>
          <a:spcPts val="0"/>
        </a:spcAft>
        <a:buClr>
          <a:schemeClr val="tx2"/>
        </a:buClr>
        <a:buFont typeface="Franklin Gothic Book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16000" algn="l" defTabSz="914286" rtl="0" eaLnBrk="1" latinLnBrk="0" hangingPunct="1">
        <a:spcBef>
          <a:spcPts val="600"/>
        </a:spcBef>
        <a:buFont typeface="Franklin Gothic Book" panose="020B05030201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286" rtl="0" eaLnBrk="1" latinLnBrk="0" hangingPunct="1">
        <a:spcBef>
          <a:spcPts val="600"/>
        </a:spcBef>
        <a:buFont typeface="Franklin Gothic Book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216000" algn="l" defTabSz="914286" rtl="0" eaLnBrk="1" latinLnBrk="0" hangingPunct="1">
        <a:spcBef>
          <a:spcPts val="600"/>
        </a:spcBef>
        <a:buFont typeface="Franklin Gothic Book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286" rtl="0" eaLnBrk="1" latinLnBrk="0" hangingPunct="1">
        <a:spcBef>
          <a:spcPts val="600"/>
        </a:spcBef>
        <a:buClr>
          <a:schemeClr val="accent3"/>
        </a:buClr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0000" indent="-180000" algn="l" defTabSz="914286" rtl="0" eaLnBrk="1" latinLnBrk="0" hangingPunct="1">
        <a:spcBef>
          <a:spcPts val="600"/>
        </a:spcBef>
        <a:buClr>
          <a:schemeClr val="accent1"/>
        </a:buClr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00" indent="-180000" algn="l" defTabSz="914286" rtl="0" eaLnBrk="1" latinLnBrk="0" hangingPunct="1">
        <a:spcBef>
          <a:spcPts val="600"/>
        </a:spcBef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000" indent="-180000" algn="l" defTabSz="914286" rtl="0" eaLnBrk="1" latinLnBrk="0" hangingPunct="1">
        <a:spcBef>
          <a:spcPts val="600"/>
        </a:spcBef>
        <a:buFont typeface="Franklin Gothic Book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9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2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1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454" userDrawn="1">
          <p15:clr>
            <a:srgbClr val="F26B43"/>
          </p15:clr>
        </p15:guide>
        <p15:guide id="4" orient="horz" pos="454" userDrawn="1">
          <p15:clr>
            <a:srgbClr val="F26B43"/>
          </p15:clr>
        </p15:guide>
        <p15:guide id="5" pos="5305" userDrawn="1">
          <p15:clr>
            <a:srgbClr val="F26B43"/>
          </p15:clr>
        </p15:guide>
        <p15:guide id="6" orient="horz" pos="2785" userDrawn="1">
          <p15:clr>
            <a:srgbClr val="F26B43"/>
          </p15:clr>
        </p15:guide>
        <p15:guide id="9" orient="horz" pos="8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130" y="0"/>
            <a:ext cx="55163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0725" y="402405"/>
            <a:ext cx="2979405" cy="937298"/>
          </a:xfrm>
        </p:spPr>
        <p:txBody>
          <a:bodyPr/>
          <a:lstStyle/>
          <a:p>
            <a:r>
              <a:rPr lang="en-US" dirty="0" smtClean="0"/>
              <a:t>Landing page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7078" y="1180214"/>
            <a:ext cx="3147237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COVID-19 Resource Center page provide direct link to landing page after member login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After login, quick link shown on homepage on the right hand side</a:t>
            </a:r>
            <a:endParaRPr lang="en-US" dirty="0" smtClean="0">
              <a:ea typeface="Franklin Gothic Medium Cond" charset="0"/>
              <a:cs typeface="Franklin Gothic Medium Cond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ea typeface="Franklin Gothic Medium Cond" charset="0"/>
              <a:cs typeface="Franklin Gothic Medium Cond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458312" y="2416913"/>
            <a:ext cx="616688" cy="309673"/>
          </a:xfrm>
          <a:prstGeom prst="rightArrow">
            <a:avLst/>
          </a:prstGeom>
          <a:solidFill>
            <a:schemeClr val="accent1"/>
          </a:solidFill>
        </p:spPr>
        <p:txBody>
          <a:bodyPr wrap="square" lIns="91440" tIns="91440" rIns="91440" bIns="9144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endParaRPr lang="en-US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1928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form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003" y="-6076"/>
            <a:ext cx="3793685" cy="514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7078" y="1180214"/>
            <a:ext cx="388088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Drop down section provides members available under benefit to order COVID-19 OTC Test kits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Member information including shipping address and email address auto populated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Member must acknowledge attestation before submitting order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Frequently asked questions available below form</a:t>
            </a:r>
            <a:endParaRPr lang="en-US" dirty="0" smtClean="0">
              <a:ea typeface="Franklin Gothic Medium Cond" charset="0"/>
              <a:cs typeface="Franklin Gothic Medium Cond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>
              <a:ea typeface="Franklin Gothic Medium Cond" charset="0"/>
              <a:cs typeface="Franklin Gothic Medium C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51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870" y="402405"/>
            <a:ext cx="2245759" cy="2617242"/>
          </a:xfrm>
        </p:spPr>
        <p:txBody>
          <a:bodyPr/>
          <a:lstStyle/>
          <a:p>
            <a:r>
              <a:rPr lang="en-US" dirty="0" smtClean="0"/>
              <a:t>Confirmation page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F5AA52-72AE-42D6-A9FC-4955E907170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86" y="402405"/>
            <a:ext cx="5752214" cy="4149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5302" y="1711842"/>
            <a:ext cx="2679405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After order is submitted, the confirmation page is shown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ea typeface="Franklin Gothic Medium Cond" charset="0"/>
                <a:cs typeface="Franklin Gothic Medium Cond" charset="0"/>
              </a:rPr>
              <a:t>This page also allows for a quick link to order COVID-19 OTC test kits for another member</a:t>
            </a:r>
            <a:endParaRPr lang="en-US" dirty="0" smtClean="0">
              <a:ea typeface="Franklin Gothic Medium Cond" charset="0"/>
              <a:cs typeface="Franklin Gothic Medium C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6630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xpress Scripts">
  <a:themeElements>
    <a:clrScheme name="Final 2018 ES Color Theme">
      <a:dk1>
        <a:srgbClr val="000000"/>
      </a:dk1>
      <a:lt1>
        <a:srgbClr val="FFFFFF"/>
      </a:lt1>
      <a:dk2>
        <a:srgbClr val="009BDF"/>
      </a:dk2>
      <a:lt2>
        <a:srgbClr val="E5E5E5"/>
      </a:lt2>
      <a:accent1>
        <a:srgbClr val="009BDF"/>
      </a:accent1>
      <a:accent2>
        <a:srgbClr val="14568D"/>
      </a:accent2>
      <a:accent3>
        <a:srgbClr val="F86C06"/>
      </a:accent3>
      <a:accent4>
        <a:srgbClr val="15A3A7"/>
      </a:accent4>
      <a:accent5>
        <a:srgbClr val="99CA3C"/>
      </a:accent5>
      <a:accent6>
        <a:srgbClr val="973893"/>
      </a:accent6>
      <a:hlink>
        <a:srgbClr val="0000FF"/>
      </a:hlink>
      <a:folHlink>
        <a:srgbClr val="840C4A"/>
      </a:folHlink>
    </a:clrScheme>
    <a:fontScheme name="Express Scripts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</a:spPr>
      <a:bodyPr wrap="square" lIns="91440" tIns="91440" rIns="91440" bIns="91440" rtlCol="0" anchor="ctr">
        <a:noAutofit/>
      </a:bodyPr>
      <a:lstStyle>
        <a:defPPr algn="ctr">
          <a:lnSpc>
            <a:spcPct val="90000"/>
          </a:lnSpc>
          <a:spcAft>
            <a:spcPts val="700"/>
          </a:spcAft>
          <a:defRPr dirty="0" err="1" smtClean="0">
            <a:solidFill>
              <a:schemeClr val="bg1"/>
            </a:solidFill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 smtClean="0">
            <a:ea typeface="Franklin Gothic Medium Cond" charset="0"/>
            <a:cs typeface="Franklin Gothic Medium Cond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_CFB_16_9_PPT_Template_Whitebgrd_2019.pptx" id="{983B724A-304D-4BB9-9F8F-4A58341FF3C3}" vid="{95F05469-BDA3-45CD-8C5F-6368C5305A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ajorFont>
      <a:min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ajorFont>
      <a:minorFont>
        <a:latin typeface="Franklin Gothic Book"/>
        <a:ea typeface=""/>
        <a:cs typeface=""/>
        <a:font script="Jpan" typeface="Franklin Gothic Book"/>
        <a:font script="Hang" typeface="Franklin Gothic Book"/>
        <a:font script="Hans" typeface="Franklin Gothic Book"/>
        <a:font script="Hant" typeface="Franklin Gothic Book"/>
        <a:font script="Arab" typeface="Franklin Gothic Book"/>
        <a:font script="Hebr" typeface="Franklin Gothic Book"/>
        <a:font script="Thai" typeface="Franklin Gothic Book"/>
        <a:font script="Ethi" typeface="Franklin Gothic Book"/>
        <a:font script="Beng" typeface="Franklin Gothic Book"/>
        <a:font script="Gujr" typeface="Franklin Gothic Book"/>
        <a:font script="Khmr" typeface="Franklin Gothic Book"/>
        <a:font script="Knda" typeface="Franklin Gothic Book"/>
        <a:font script="Guru" typeface="Franklin Gothic Book"/>
        <a:font script="Cans" typeface="Franklin Gothic Book"/>
        <a:font script="Cher" typeface="Franklin Gothic Book"/>
        <a:font script="Yiii" typeface="Franklin Gothic Book"/>
        <a:font script="Tibt" typeface="Franklin Gothic Book"/>
        <a:font script="Thaa" typeface="Franklin Gothic Book"/>
        <a:font script="Deva" typeface="Franklin Gothic Book"/>
        <a:font script="Telu" typeface="Franklin Gothic Book"/>
        <a:font script="Taml" typeface="Franklin Gothic Book"/>
        <a:font script="Syrc" typeface="Franklin Gothic Book"/>
        <a:font script="Orya" typeface="Franklin Gothic Book"/>
        <a:font script="Mlym" typeface="Franklin Gothic Book"/>
        <a:font script="Laoo" typeface="Franklin Gothic Book"/>
        <a:font script="Sinh" typeface="Franklin Gothic Book"/>
        <a:font script="Mong" typeface="Franklin Gothic Book"/>
        <a:font script="Viet" typeface="Franklin Gothic Book"/>
        <a:font script="Uigh" typeface="Franklin Gothic Boo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
</file>

<file path=customXml/item2.xml><?xml version="1.0" encoding="utf-8"?>
<TemplafyFormConfiguration><![CDATA[{"formFields":[],"formDataEntries":[]}]]></TemplafyForm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0,"isValidatorEnabled":false,"isLocked":false,"elementsMetadata":[],"slideId":"637563278139498370","enableDocumentContentUpdater":false,"version":"1.12"}]]></TemplafySlideTemplateConfiguration>
</file>

<file path=customXml/item5.xml><?xml version="1.0" encoding="utf-8"?>
<TemplafyTemplateConfiguration><![CDATA[{"elementsMetadata":[{"type":"shape","id":"67c60f11-8e58-4cf0-918a-5a8f8921d58f","elementConfiguration":{"binding":"Form.Cigna_Confidentiality.ExpressConfidentiality","disableUpdates":false,"type":"text"}},{"type":"shape","id":"ea5dacf6-caa7-42f7-ae82-84b152992d6d","elementConfiguration":{"inheritDimensions":"inheritNone","visibility":{"action":"hide","binding":"Form.ExpressScriptsLogoChooser.ExpressScriptsLogoUI","operator":"equals","compareValue":"Express Scripts, An Evernorth Company"},"disableUpdates":false,"type":"image"}},{"type":"shape","id":"d801a7a8-c6ab-4243-b151-e4209eba5c77","elementConfiguration":{"binding":"Form.Cigna_Confidentiality.ExpressConfidentiality","disableUpdates":false,"type":"text"}},{"type":"shape","id":"e0821494-ac13-4f82-ada4-aa7cd81871c8","elementConfiguration":{"binding":"Form.Cigna_Confidentiality.ExpressConfidentiality","disableUpdates":false,"type":"text"}},{"type":"shape","id":"24bdb314-8343-4ff3-8f03-0181ae1e115d","elementConfiguration":{"binding":"Form.Cigna_Confidentiality.ExpressConfidentiality","disableUpdates":false,"type":"text"}},{"type":"shape","id":"0b0888e6-38c4-41f3-abbc-4dfdf2d95a99","elementConfiguration":{"inheritDimensions":"inheritNone","visibility":{"action":"hide","binding":"Form.ExpressScriptsLogoChooser.ExpressScriptsLogoUI","operator":"equals","compareValue":"Express Scripts, An Evernorth Company"},"disableUpdates":false,"type":"image"}},{"type":"shape","id":"65cc88b9-f361-4c47-a599-e08a5e5a31df","elementConfiguration":{"binding":"Form.Cigna_Confidentiality.ExpressConfidentiality","disableUpdates":false,"type":"text"}},{"type":"shape","id":"5772fac1-9a0c-4124-9678-37c956211b91","elementConfiguration":{"binding":"Form.Cigna_Confidentiality.ExpressConfidentiality","disableUpdates":false,"type":"text"}},{"type":"shape","id":"01c65aab-6f48-4a61-9667-9db9601cadc7","elementConfiguration":{"binding":"Form.Cigna_Confidentiality.ExpressConfidentiality","disableUpdates":false,"type":"text"}},{"type":"shape","id":"d7877840-3180-404a-a6a6-b00710ec1f24","elementConfiguration":{"binding":"Form.Cigna_Confidentiality.ExpressConfidentiality","disableUpdates":false,"type":"text"}},{"type":"shape","id":"249a89b5-e085-4b45-b032-90e38fdd7608","elementConfiguration":{"inheritDimensions":"inheritNone","visibility":{"action":"hide","binding":"Form.ExpressScriptsLogoChooser.ExpressScriptsLogoUI","operator":"equals","compareValue":"Express Scripts, An Evernorth Company"},"disableUpdates":false,"type":"image"}},{"type":"shape","id":"82843b29-b128-4bf0-bb9e-3f8bc90d9387","elementConfiguration":{"binding":"Form.Cigna_Confidentiality.ExpressConfidentiality","disableUpdates":false,"type":"text"}},{"type":"shape","id":"88b9b159-f99e-4de4-a09c-30eabe8b26ce","elementConfiguration":{"binding":"Form.Cigna_Confidentiality.ExpressConfidentiality","disableUpdates":false,"type":"text"}},{"type":"shape","id":"17a95412-da22-4478-884d-940053d3a32e","elementConfiguration":{"binding":"Form.Cigna_Confidentiality.ExpressConfidentiality","disableUpdates":false,"type":"text"}},{"type":"shape","id":"bcbc7d86-7b02-427e-93e8-65b1917c049e","elementConfiguration":{"binding":"Form.Cigna_Confidentiality.ExpressConfidentiality","disableUpdates":false,"type":"text"}},{"type":"shape","id":"9bd785b7-ad53-4bd8-b366-759786e18915","elementConfiguration":{"binding":"Form.Cigna_Confidentiality.ExpressConfidentiality","disableUpdates":false,"type":"text"}}],"transformationConfigurations":[],"templateName":"","templateDescription":"","enableDocumentContentUpdater":false,"version":"1.12"}]]></TemplafyTemplateConfiguration>
</file>

<file path=customXml/item6.xml><?xml version="1.0" encoding="utf-8"?>
<sisl xmlns:xsi="http://www.w3.org/2001/XMLSchema-instance" xmlns:xsd="http://www.w3.org/2001/XMLSchema" xmlns="http://www.boldonjames.com/2008/01/sie/internal/label" sislVersion="0" policy="06dbc50a-7c40-497c-8ead-392c4a2b388e" origin="userSelected">
  <element uid="3a0f620a-74f7-4504-a030-448d9ea0e08a" value=""/>
  <element uid="id_classification_confidential" value=""/>
  <element uid="0bf5a77d-3f3a-4e58-9a8a-1570d5e8454d" value=""/>
</sisl>
</file>

<file path=customXml/itemProps1.xml><?xml version="1.0" encoding="utf-8"?>
<ds:datastoreItem xmlns:ds="http://schemas.openxmlformats.org/officeDocument/2006/customXml" ds:itemID="{93ADB87F-ACB2-4869-8B8A-753F86C40DCF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9630E63C-DA51-4767-8E77-4F63F773C3E5}">
  <ds:schemaRefs/>
</ds:datastoreItem>
</file>

<file path=customXml/itemProps3.xml><?xml version="1.0" encoding="utf-8"?>
<ds:datastoreItem xmlns:ds="http://schemas.openxmlformats.org/officeDocument/2006/customXml" ds:itemID="{6EC76A84-40D4-4CEA-8CEC-B0C399EA8E98}">
  <ds:schemaRefs/>
</ds:datastoreItem>
</file>

<file path=customXml/itemProps4.xml><?xml version="1.0" encoding="utf-8"?>
<ds:datastoreItem xmlns:ds="http://schemas.openxmlformats.org/officeDocument/2006/customXml" ds:itemID="{1A7AD428-4EEA-412D-9D6B-5FF484952436}">
  <ds:schemaRefs/>
</ds:datastoreItem>
</file>

<file path=customXml/itemProps5.xml><?xml version="1.0" encoding="utf-8"?>
<ds:datastoreItem xmlns:ds="http://schemas.openxmlformats.org/officeDocument/2006/customXml" ds:itemID="{3724AB78-343A-42BC-90A3-C25CCB1985C8}">
  <ds:schemaRefs/>
</ds:datastoreItem>
</file>

<file path=customXml/itemProps6.xml><?xml version="1.0" encoding="utf-8"?>
<ds:datastoreItem xmlns:ds="http://schemas.openxmlformats.org/officeDocument/2006/customXml" ds:itemID="{B83298AD-4792-4AFB-90E7-12721957B4E1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2019_Express_Scripts_16-9Whitebgrd_FINAL Template</Template>
  <TotalTime>0</TotalTime>
  <Words>103</Words>
  <Application>Microsoft Office PowerPoint</Application>
  <PresentationFormat>On-screen Show (16:9)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Century Gothic</vt:lpstr>
      <vt:lpstr>Franklin Gothic Book</vt:lpstr>
      <vt:lpstr>Franklin Gothic Demi Cond</vt:lpstr>
      <vt:lpstr>Franklin Gothic Medium</vt:lpstr>
      <vt:lpstr>Franklin Gothic Medium Cond</vt:lpstr>
      <vt:lpstr>Express Scripts</vt:lpstr>
      <vt:lpstr>Landing page </vt:lpstr>
      <vt:lpstr>Order form </vt:lpstr>
      <vt:lpstr>Confirmation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2021-04-12T10:47:38Z</dcterms:created>
  <dcterms:modified xsi:type="dcterms:W3CDTF">2022-02-01T18:27:10Z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2021-05-11T11:03:32.4324038</vt:lpwstr>
  </property>
  <property fmtid="{D5CDD505-2E9C-101B-9397-08002B2CF9AE}" pid="3" name="TemplafyTenantId">
    <vt:lpwstr>cigna</vt:lpwstr>
  </property>
  <property fmtid="{D5CDD505-2E9C-101B-9397-08002B2CF9AE}" pid="4" name="TemplafyTemplateId">
    <vt:lpwstr>637563278124324038</vt:lpwstr>
  </property>
  <property fmtid="{D5CDD505-2E9C-101B-9397-08002B2CF9AE}" pid="5" name="TemplafyUserProfileId">
    <vt:lpwstr>637751461826632042</vt:lpwstr>
  </property>
  <property fmtid="{D5CDD505-2E9C-101B-9397-08002B2CF9AE}" pid="6" name="TemplafyLanguageCode">
    <vt:lpwstr>en-US</vt:lpwstr>
  </property>
  <property fmtid="{D5CDD505-2E9C-101B-9397-08002B2CF9AE}" pid="7" name="docIndexRef">
    <vt:lpwstr>4093d00f-cd58-453e-b726-9e58c4668cb2</vt:lpwstr>
  </property>
  <property fmtid="{D5CDD505-2E9C-101B-9397-08002B2CF9AE}" pid="8" name="bjSaver">
    <vt:lpwstr>4FhCBWSZrvIBEXkJA44M8n1YSVCmfpUB</vt:lpwstr>
  </property>
  <property fmtid="{D5CDD505-2E9C-101B-9397-08002B2CF9AE}" pid="9" name="bjDocumentLabelXML">
    <vt:lpwstr>&lt;?xml version="1.0" encoding="us-ascii"?&gt;&lt;sisl xmlns:xsi="http://www.w3.org/2001/XMLSchema-instance" xmlns:xsd="http://www.w3.org/2001/XMLSchema" sislVersion="0" policy="06dbc50a-7c40-497c-8ead-392c4a2b388e" origin="userSelected" xmlns="http://www.boldonj</vt:lpwstr>
  </property>
  <property fmtid="{D5CDD505-2E9C-101B-9397-08002B2CF9AE}" pid="10" name="bjDocumentLabelXML-0">
    <vt:lpwstr>ames.com/2008/01/sie/internal/label"&gt;&lt;element uid="3a0f620a-74f7-4504-a030-448d9ea0e08a" value="" /&gt;&lt;element uid="id_classification_confidential" value="" /&gt;&lt;element uid="0bf5a77d-3f3a-4e58-9a8a-1570d5e8454d" value="" /&gt;&lt;/sisl&gt;</vt:lpwstr>
  </property>
  <property fmtid="{D5CDD505-2E9C-101B-9397-08002B2CF9AE}" pid="11" name="bjDocumentSecurityLabel">
    <vt:lpwstr>Confidential</vt:lpwstr>
  </property>
  <property fmtid="{D5CDD505-2E9C-101B-9397-08002B2CF9AE}" pid="12" name="bjESIDataClassification">
    <vt:lpwstr>XYZZYConfidentialfwo[qei34890ty@^C@#%^11dc45</vt:lpwstr>
  </property>
</Properties>
</file>