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63" autoAdjust="0"/>
    <p:restoredTop sz="93878" autoAdjust="0"/>
  </p:normalViewPr>
  <p:slideViewPr>
    <p:cSldViewPr snapToGrid="0" snapToObjects="1">
      <p:cViewPr varScale="1">
        <p:scale>
          <a:sx n="120" d="100"/>
          <a:sy n="120" d="100"/>
        </p:scale>
        <p:origin x="113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651D8-D74F-B94E-B71A-AB640CFBB9F1}" type="datetimeFigureOut">
              <a:rPr lang="en-US" smtClean="0"/>
              <a:t>9/13/24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0E15D-BE88-7249-A336-51C1EE741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514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7CF8A-A424-CB4C-97F1-9CB48459530A}" type="datetimeFigureOut">
              <a:rPr lang="en-US" smtClean="0"/>
              <a:t>9/13/24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F9E6E-3B47-7443-A4C0-59370A138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67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 userDrawn="1"/>
        </p:nvSpPr>
        <p:spPr>
          <a:xfrm>
            <a:off x="3391382" y="-134266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dirty="0">
                <a:latin typeface="Myriad Pro"/>
                <a:cs typeface="Myriad Pro"/>
              </a:rPr>
              <a:t>Headlines here in upper and lower case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r>
              <a:rPr lang="en-US" dirty="0">
                <a:latin typeface="Myriad Pro"/>
                <a:cs typeface="Myriad Pro"/>
              </a:rPr>
              <a:t>Subheads here in upper and lower case</a:t>
            </a:r>
          </a:p>
        </p:txBody>
      </p:sp>
      <p:sp>
        <p:nvSpPr>
          <p:cNvPr id="13" name="Date Placeholder 10"/>
          <p:cNvSpPr>
            <a:spLocks noGrp="1"/>
          </p:cNvSpPr>
          <p:nvPr>
            <p:ph type="dt" sz="half" idx="2"/>
          </p:nvPr>
        </p:nvSpPr>
        <p:spPr>
          <a:xfrm>
            <a:off x="4667577" y="631954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  <a:latin typeface="Avenir Next Regular"/>
                <a:cs typeface="Avenir Next Regular"/>
              </a:defRPr>
            </a:lvl1pPr>
          </a:lstStyle>
          <a:p>
            <a:fld id="{F34D29D8-FFB6-F340-895A-2A1396DD2763}" type="datetimeFigureOut">
              <a:rPr lang="en-US" smtClean="0"/>
              <a:pPr/>
              <a:t>9/13/24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3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875816" y="613077"/>
            <a:ext cx="10224305" cy="729586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latin typeface="Myriad Pro"/>
                <a:cs typeface="Myriad Pro"/>
              </a:rPr>
              <a:t>Headlines case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666754" y="1750088"/>
            <a:ext cx="8646289" cy="3504817"/>
          </a:xfrm>
        </p:spPr>
        <p:txBody>
          <a:bodyPr>
            <a:normAutofit/>
          </a:bodyPr>
          <a:lstStyle/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in case 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34D29D8-FFB6-F340-895A-2A1396DD2763}" type="datetimeFigureOut">
              <a:rPr lang="en-US" smtClean="0"/>
              <a:pPr/>
              <a:t>9/13/24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440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59648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4885769" y="2514226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Myriad Pro"/>
                <a:cs typeface="Myriad Pro"/>
              </a:rPr>
              <a:t>IMAGE SIZE EXAMPLE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34D29D8-FFB6-F340-895A-2A1396DD2763}" type="datetimeFigureOut">
              <a:rPr lang="en-US" smtClean="0"/>
              <a:pPr/>
              <a:t>9/13/24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64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6093595" cy="59648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1460529" y="2514226"/>
            <a:ext cx="3392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Myriad Pro"/>
                <a:cs typeface="Myriad Pro"/>
              </a:rPr>
              <a:t>HALF PAGE IMAGE SIZE EXAMPLE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289366" y="1282156"/>
            <a:ext cx="5139795" cy="729586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>
                <a:latin typeface="Myriad Pro"/>
                <a:cs typeface="Myriad Pro"/>
              </a:rPr>
              <a:t>Headlines in lower case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289366" y="2292510"/>
            <a:ext cx="8646289" cy="3504817"/>
          </a:xfrm>
        </p:spPr>
        <p:txBody>
          <a:bodyPr>
            <a:normAutofit/>
          </a:bodyPr>
          <a:lstStyle/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in case 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34D29D8-FFB6-F340-895A-2A1396DD2763}" type="datetimeFigureOut">
              <a:rPr lang="en-US" smtClean="0"/>
              <a:pPr/>
              <a:t>9/13/24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50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6098405" y="0"/>
            <a:ext cx="6093595" cy="59648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7558934" y="2514226"/>
            <a:ext cx="3392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Myriad Pro"/>
                <a:cs typeface="Myriad Pro"/>
              </a:rPr>
              <a:t>HALF PAGE IMAGE SIZE EXAMPLE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45766" y="1282156"/>
            <a:ext cx="5139795" cy="729586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>
                <a:latin typeface="Myriad Pro"/>
                <a:cs typeface="Myriad Pro"/>
              </a:rPr>
              <a:t>Headlines in lower case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345766" y="2292510"/>
            <a:ext cx="5752639" cy="3504817"/>
          </a:xfrm>
        </p:spPr>
        <p:txBody>
          <a:bodyPr>
            <a:normAutofit/>
          </a:bodyPr>
          <a:lstStyle/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in case 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34D29D8-FFB6-F340-895A-2A1396DD2763}" type="datetimeFigureOut">
              <a:rPr lang="en-US" smtClean="0"/>
              <a:pPr/>
              <a:t>9/13/24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9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>
                <a:latin typeface="Myriad Pro"/>
                <a:cs typeface="Myriad Pro"/>
              </a:rPr>
              <a:t>Headlines case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lvl="1"/>
            <a:r>
              <a:rPr lang="en-US" dirty="0"/>
              <a:t>No more then 5 bullets on a page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4667577" y="631954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  <a:latin typeface="Avenir Next Regular"/>
                <a:cs typeface="Avenir Next Regular"/>
              </a:defRPr>
            </a:lvl1pPr>
          </a:lstStyle>
          <a:p>
            <a:fld id="{F34D29D8-FFB6-F340-895A-2A1396DD2763}" type="datetimeFigureOut">
              <a:rPr lang="en-US" smtClean="0"/>
              <a:pPr/>
              <a:t>9/13/24</a:t>
            </a:fld>
            <a:endParaRPr lang="en-US"/>
          </a:p>
        </p:txBody>
      </p:sp>
      <p:pic>
        <p:nvPicPr>
          <p:cNvPr id="4" name="Picture 3" descr="MichiganTech_Horizontal_TwoColor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4845" y="6280062"/>
            <a:ext cx="2280654" cy="461085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838200" y="6176963"/>
            <a:ext cx="10515600" cy="0"/>
          </a:xfrm>
          <a:prstGeom prst="line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675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Myriad Pro"/>
          <a:ea typeface="+mj-ea"/>
          <a:cs typeface="Myriad Pro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000"/>
        </a:spcBef>
        <a:buClr>
          <a:srgbClr val="FFC000"/>
        </a:buClr>
        <a:buFont typeface="Arial" charset="0"/>
        <a:buChar char="•"/>
        <a:defRPr sz="2800" kern="1200">
          <a:solidFill>
            <a:schemeClr val="tx1"/>
          </a:solidFill>
          <a:latin typeface="Myriad Pro"/>
          <a:ea typeface="+mn-ea"/>
          <a:cs typeface="Myriad Pro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Arial"/>
        <a:buChar char="•"/>
        <a:defRPr sz="2400" kern="1200">
          <a:solidFill>
            <a:schemeClr val="tx1"/>
          </a:solidFill>
          <a:latin typeface="Myriad Pro"/>
          <a:ea typeface="+mn-ea"/>
          <a:cs typeface="Myriad Pro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Arial"/>
        <a:buChar char="•"/>
        <a:defRPr sz="2000" kern="1200">
          <a:solidFill>
            <a:schemeClr val="tx1"/>
          </a:solidFill>
          <a:latin typeface="Myriad Pro"/>
          <a:ea typeface="+mn-ea"/>
          <a:cs typeface="Myriad Pro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Arial"/>
        <a:buChar char="•"/>
        <a:defRPr sz="1800" kern="1200">
          <a:solidFill>
            <a:schemeClr val="tx1"/>
          </a:solidFill>
          <a:latin typeface="Myriad Pro"/>
          <a:ea typeface="+mn-ea"/>
          <a:cs typeface="Myriad Pro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Arial"/>
        <a:buChar char="•"/>
        <a:defRPr sz="1800" kern="1200">
          <a:solidFill>
            <a:schemeClr val="tx1"/>
          </a:solidFill>
          <a:latin typeface="Myriad Pro"/>
          <a:ea typeface="+mn-ea"/>
          <a:cs typeface="Myriad Pro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dirty="0">
                <a:latin typeface="Myriad Pro"/>
                <a:cs typeface="Myriad Pro"/>
              </a:rPr>
              <a:t>Headlines here in upper and lower case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latin typeface="Myriad Pro"/>
                <a:cs typeface="Myriad Pro"/>
              </a:rPr>
              <a:t>Subheads here in upper and lower case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616368" y="6244378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D54D5371-F7DB-5648-B768-5243C5A9A4FB}" type="datetimeFigureOut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pPr/>
              <a:t>9/13/24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DE56FEF-6DF6-FD81-4BBE-E68635D95CE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850900" y="6172200"/>
            <a:ext cx="10502900" cy="587145"/>
            <a:chOff x="850900" y="6172200"/>
            <a:chExt cx="10502900" cy="587145"/>
          </a:xfrm>
        </p:grpSpPr>
        <p:pic>
          <p:nvPicPr>
            <p:cNvPr id="7" name="Picture 6" descr="A black background with white text&#10;&#10;Description automatically generated">
              <a:extLst>
                <a:ext uri="{FF2B5EF4-FFF2-40B4-BE49-F238E27FC236}">
                  <a16:creationId xmlns:a16="http://schemas.microsoft.com/office/drawing/2014/main" id="{0DD573CF-C1C6-7745-1FAE-B3F17CB8EC2B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213850" y="6244378"/>
              <a:ext cx="1822450" cy="514967"/>
            </a:xfrm>
            <a:prstGeom prst="rect">
              <a:avLst/>
            </a:prstGeom>
            <a:solidFill>
              <a:schemeClr val="bg1"/>
            </a:solidFill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76FF624-1A23-12B1-F614-785D8A2BBADA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850900" y="6172200"/>
              <a:ext cx="105029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9191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5816" y="613077"/>
            <a:ext cx="10224305" cy="729586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latin typeface="Myriad Pro"/>
                <a:cs typeface="Myriad Pro"/>
              </a:rPr>
              <a:t>Headlines case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666754" y="1750088"/>
            <a:ext cx="8646289" cy="3504817"/>
          </a:xfrm>
        </p:spPr>
        <p:txBody>
          <a:bodyPr>
            <a:normAutofit/>
          </a:bodyPr>
          <a:lstStyle/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in case 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616368" y="6244378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D54D5371-F7DB-5648-B768-5243C5A9A4FB}" type="datetimeFigureOut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pPr/>
              <a:t>9/13/24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07C9492-8135-288F-239E-147DDB844257}"/>
              </a:ext>
            </a:extLst>
          </p:cNvPr>
          <p:cNvGrpSpPr/>
          <p:nvPr/>
        </p:nvGrpSpPr>
        <p:grpSpPr>
          <a:xfrm>
            <a:off x="850900" y="6172200"/>
            <a:ext cx="10502900" cy="587145"/>
            <a:chOff x="850900" y="6172200"/>
            <a:chExt cx="10502900" cy="587145"/>
          </a:xfrm>
        </p:grpSpPr>
        <p:pic>
          <p:nvPicPr>
            <p:cNvPr id="5" name="Picture 4" descr="A black background with white text&#10;&#10;Description automatically generated">
              <a:extLst>
                <a:ext uri="{FF2B5EF4-FFF2-40B4-BE49-F238E27FC236}">
                  <a16:creationId xmlns:a16="http://schemas.microsoft.com/office/drawing/2014/main" id="{8EAEFF3C-0CB7-88E9-AB78-B19BD5B337AB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9213850" y="6244378"/>
              <a:ext cx="1822450" cy="514967"/>
            </a:xfrm>
            <a:prstGeom prst="rect">
              <a:avLst/>
            </a:prstGeom>
            <a:solidFill>
              <a:schemeClr val="bg1"/>
            </a:solidFill>
          </p:spPr>
        </p:pic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5AF9DA74-1F80-3631-E5E6-E09CF31ED276}"/>
                </a:ext>
              </a:extLst>
            </p:cNvPr>
            <p:cNvCxnSpPr/>
            <p:nvPr/>
          </p:nvCxnSpPr>
          <p:spPr>
            <a:xfrm>
              <a:off x="850900" y="6172200"/>
              <a:ext cx="105029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40911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Large image size example."/>
          <p:cNvSpPr/>
          <p:nvPr/>
        </p:nvSpPr>
        <p:spPr>
          <a:xfrm>
            <a:off x="0" y="0"/>
            <a:ext cx="12192000" cy="59648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CBD7A17-AEB9-ED47-B3BF-1519E40BE6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5816" y="613077"/>
            <a:ext cx="10224305" cy="729586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solidFill>
                  <a:schemeClr val="bg1"/>
                </a:solidFill>
                <a:latin typeface="Myriad Pro"/>
                <a:cs typeface="Myriad Pro"/>
              </a:rPr>
              <a:t>Headline optional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616368" y="6244378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D54D5371-F7DB-5648-B768-5243C5A9A4FB}" type="datetimeFigureOut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pPr/>
              <a:t>9/13/24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  <p:sp>
        <p:nvSpPr>
          <p:cNvPr id="9" name="TextBox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885769" y="2514226"/>
            <a:ext cx="2213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IMAGE SIZE EXAMPLE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836A1F9-D19F-440A-9194-B5580E962A2E}"/>
              </a:ext>
            </a:extLst>
          </p:cNvPr>
          <p:cNvGrpSpPr/>
          <p:nvPr/>
        </p:nvGrpSpPr>
        <p:grpSpPr>
          <a:xfrm>
            <a:off x="850900" y="6172200"/>
            <a:ext cx="10502900" cy="587145"/>
            <a:chOff x="850900" y="6172200"/>
            <a:chExt cx="10502900" cy="587145"/>
          </a:xfrm>
        </p:grpSpPr>
        <p:pic>
          <p:nvPicPr>
            <p:cNvPr id="3" name="Picture 2" descr="A black background with white text&#10;&#10;Description automatically generated">
              <a:extLst>
                <a:ext uri="{FF2B5EF4-FFF2-40B4-BE49-F238E27FC236}">
                  <a16:creationId xmlns:a16="http://schemas.microsoft.com/office/drawing/2014/main" id="{1C51213E-83E0-A744-24BC-89C889F071BA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9213850" y="6244378"/>
              <a:ext cx="1822450" cy="514967"/>
            </a:xfrm>
            <a:prstGeom prst="rect">
              <a:avLst/>
            </a:prstGeom>
            <a:solidFill>
              <a:schemeClr val="bg1"/>
            </a:solidFill>
          </p:spPr>
        </p:pic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174C958-D787-4519-DA88-B7172C238D68}"/>
                </a:ext>
              </a:extLst>
            </p:cNvPr>
            <p:cNvCxnSpPr/>
            <p:nvPr/>
          </p:nvCxnSpPr>
          <p:spPr>
            <a:xfrm>
              <a:off x="850900" y="6172200"/>
              <a:ext cx="105029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45867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616368" y="6244378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D54D5371-F7DB-5648-B768-5243C5A9A4FB}" type="datetimeFigureOut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pPr/>
              <a:t>9/13/24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  <p:sp>
        <p:nvSpPr>
          <p:cNvPr id="8" name="Rectangle 7" descr="Half page image example, left."/>
          <p:cNvSpPr/>
          <p:nvPr/>
        </p:nvSpPr>
        <p:spPr>
          <a:xfrm>
            <a:off x="0" y="0"/>
            <a:ext cx="6093595" cy="59648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60529" y="2514226"/>
            <a:ext cx="3309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HALF PAGE IMAGE SIZE EXAMPLE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89366" y="1282156"/>
            <a:ext cx="5755877" cy="729586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>
                <a:latin typeface="Myriad Pro"/>
                <a:cs typeface="Myriad Pro"/>
              </a:rPr>
              <a:t>Headlines in lower case, right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4294967295"/>
          </p:nvPr>
        </p:nvSpPr>
        <p:spPr>
          <a:xfrm>
            <a:off x="6289367" y="2292510"/>
            <a:ext cx="5902634" cy="3504817"/>
          </a:xfrm>
        </p:spPr>
        <p:txBody>
          <a:bodyPr>
            <a:normAutofit/>
          </a:bodyPr>
          <a:lstStyle/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in case 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3F31816-9DF8-3800-FAF1-A2CAF0365CB2}"/>
              </a:ext>
            </a:extLst>
          </p:cNvPr>
          <p:cNvGrpSpPr/>
          <p:nvPr/>
        </p:nvGrpSpPr>
        <p:grpSpPr>
          <a:xfrm>
            <a:off x="850900" y="6172200"/>
            <a:ext cx="10502900" cy="587145"/>
            <a:chOff x="850900" y="6172200"/>
            <a:chExt cx="10502900" cy="587145"/>
          </a:xfrm>
        </p:grpSpPr>
        <p:pic>
          <p:nvPicPr>
            <p:cNvPr id="3" name="Picture 2" descr="A black background with white text&#10;&#10;Description automatically generated">
              <a:extLst>
                <a:ext uri="{FF2B5EF4-FFF2-40B4-BE49-F238E27FC236}">
                  <a16:creationId xmlns:a16="http://schemas.microsoft.com/office/drawing/2014/main" id="{6A0780F0-CC8A-89AF-F3B2-BD47625A77B3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9213850" y="6244378"/>
              <a:ext cx="1822450" cy="514967"/>
            </a:xfrm>
            <a:prstGeom prst="rect">
              <a:avLst/>
            </a:prstGeom>
            <a:solidFill>
              <a:schemeClr val="bg1"/>
            </a:solidFill>
          </p:spPr>
        </p:pic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0675696-337E-A5BF-BB51-7DB849AD5C31}"/>
                </a:ext>
              </a:extLst>
            </p:cNvPr>
            <p:cNvCxnSpPr/>
            <p:nvPr/>
          </p:nvCxnSpPr>
          <p:spPr>
            <a:xfrm>
              <a:off x="850900" y="6172200"/>
              <a:ext cx="105029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20635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616368" y="6244378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D54D5371-F7DB-5648-B768-5243C5A9A4FB}" type="datetimeFigureOut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pPr/>
              <a:t>9/13/24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  <p:sp>
        <p:nvSpPr>
          <p:cNvPr id="8" name="Rectangle 7" descr="Half page image size example, right."/>
          <p:cNvSpPr/>
          <p:nvPr/>
        </p:nvSpPr>
        <p:spPr>
          <a:xfrm>
            <a:off x="6098405" y="0"/>
            <a:ext cx="6093595" cy="59648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 descr="Half page image example, right."/>
          <p:cNvSpPr txBox="1"/>
          <p:nvPr/>
        </p:nvSpPr>
        <p:spPr>
          <a:xfrm>
            <a:off x="7558934" y="2514226"/>
            <a:ext cx="3309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HALF PAGE IMAGE SIZE EXAMPLE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345766" y="1282156"/>
            <a:ext cx="5513167" cy="729586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>
                <a:latin typeface="Myriad Pro"/>
                <a:cs typeface="Myriad Pro"/>
              </a:rPr>
              <a:t>Headlines in lower case, left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4294967295"/>
          </p:nvPr>
        </p:nvSpPr>
        <p:spPr>
          <a:xfrm>
            <a:off x="345767" y="2292510"/>
            <a:ext cx="5747830" cy="3504817"/>
          </a:xfrm>
        </p:spPr>
        <p:txBody>
          <a:bodyPr>
            <a:normAutofit lnSpcReduction="10000"/>
          </a:bodyPr>
          <a:lstStyle/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in case 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BE3B836-B47B-4E2D-C7CE-1716CA4A815B}"/>
              </a:ext>
            </a:extLst>
          </p:cNvPr>
          <p:cNvGrpSpPr/>
          <p:nvPr/>
        </p:nvGrpSpPr>
        <p:grpSpPr>
          <a:xfrm>
            <a:off x="850900" y="6172200"/>
            <a:ext cx="10502900" cy="587145"/>
            <a:chOff x="850900" y="6172200"/>
            <a:chExt cx="10502900" cy="587145"/>
          </a:xfrm>
        </p:grpSpPr>
        <p:pic>
          <p:nvPicPr>
            <p:cNvPr id="3" name="Picture 2" descr="A black background with white text&#10;&#10;Description automatically generated">
              <a:extLst>
                <a:ext uri="{FF2B5EF4-FFF2-40B4-BE49-F238E27FC236}">
                  <a16:creationId xmlns:a16="http://schemas.microsoft.com/office/drawing/2014/main" id="{AAC949D8-61AB-D705-3D22-5074FD2B2251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9213850" y="6244378"/>
              <a:ext cx="1822450" cy="514967"/>
            </a:xfrm>
            <a:prstGeom prst="rect">
              <a:avLst/>
            </a:prstGeom>
            <a:solidFill>
              <a:schemeClr val="bg1"/>
            </a:solidFill>
          </p:spPr>
        </p:pic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AAFEFB6-E4BC-99F0-5320-5CB7DAB93A07}"/>
                </a:ext>
              </a:extLst>
            </p:cNvPr>
            <p:cNvCxnSpPr/>
            <p:nvPr/>
          </p:nvCxnSpPr>
          <p:spPr>
            <a:xfrm>
              <a:off x="850900" y="6172200"/>
              <a:ext cx="105029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8718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13954</TotalTime>
  <Words>153</Words>
  <Application>Microsoft Macintosh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Avenir Next</vt:lpstr>
      <vt:lpstr>Avenir Next Regular</vt:lpstr>
      <vt:lpstr>Calibri</vt:lpstr>
      <vt:lpstr>Myriad Pro</vt:lpstr>
      <vt:lpstr>Office Theme</vt:lpstr>
      <vt:lpstr>Headlines here in upper and lower case</vt:lpstr>
      <vt:lpstr>Headlines case</vt:lpstr>
      <vt:lpstr>Headline optional</vt:lpstr>
      <vt:lpstr>Headlines in lower case, right</vt:lpstr>
      <vt:lpstr>Headlines in lower case, left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etechtma</cp:lastModifiedBy>
  <cp:revision>34</cp:revision>
  <cp:lastPrinted>2016-04-14T19:29:19Z</cp:lastPrinted>
  <dcterms:created xsi:type="dcterms:W3CDTF">2016-04-13T13:43:46Z</dcterms:created>
  <dcterms:modified xsi:type="dcterms:W3CDTF">2024-09-19T17:29:51Z</dcterms:modified>
</cp:coreProperties>
</file>