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93878" autoAdjust="0"/>
  </p:normalViewPr>
  <p:slideViewPr>
    <p:cSldViewPr snapToGrid="0" snapToObjects="1">
      <p:cViewPr varScale="1">
        <p:scale>
          <a:sx n="120" d="100"/>
          <a:sy n="120" d="100"/>
        </p:scale>
        <p:origin x="11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51D8-D74F-B94E-B71A-AB640CFBB9F1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E15D-BE88-7249-A336-51C1EE7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CF8A-A424-CB4C-97F1-9CB48459530A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9E6E-3B47-7443-A4C0-59370A13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13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9/13/24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9/13/24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IMAGE SIZE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9/13/24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9/13/24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766" y="2292510"/>
            <a:ext cx="575263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9/13/24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Myriad Pro"/>
                <a:cs typeface="Myriad Pro"/>
              </a:rPr>
              <a:t>Headlines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lvl="1"/>
            <a:r>
              <a:rPr lang="en-US" dirty="0"/>
              <a:t>No more then 5 bullets on a page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9/13/24</a:t>
            </a:fld>
            <a:endParaRPr lang="en-US"/>
          </a:p>
        </p:txBody>
      </p:sp>
      <p:pic>
        <p:nvPicPr>
          <p:cNvPr id="4" name="Picture 3" descr="MichiganTech_Horizontal_TwoColo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845" y="6280062"/>
            <a:ext cx="2280654" cy="46108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9/13/24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DE56FEF-6DF6-FD81-4BBE-E68635D95CE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50900" y="6172200"/>
            <a:ext cx="10502900" cy="587145"/>
            <a:chOff x="850900" y="6172200"/>
            <a:chExt cx="10502900" cy="587145"/>
          </a:xfrm>
        </p:grpSpPr>
        <p:pic>
          <p:nvPicPr>
            <p:cNvPr id="7" name="Picture 6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0DD573CF-C1C6-7745-1FAE-B3F17CB8EC2B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13850" y="6244378"/>
              <a:ext cx="1822450" cy="514967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76FF624-1A23-12B1-F614-785D8A2BBADA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850900" y="6172200"/>
              <a:ext cx="10502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191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9/13/24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07C9492-8135-288F-239E-147DDB844257}"/>
              </a:ext>
            </a:extLst>
          </p:cNvPr>
          <p:cNvGrpSpPr/>
          <p:nvPr/>
        </p:nvGrpSpPr>
        <p:grpSpPr>
          <a:xfrm>
            <a:off x="850900" y="6172200"/>
            <a:ext cx="10502900" cy="587145"/>
            <a:chOff x="850900" y="6172200"/>
            <a:chExt cx="10502900" cy="587145"/>
          </a:xfrm>
        </p:grpSpPr>
        <p:pic>
          <p:nvPicPr>
            <p:cNvPr id="5" name="Picture 4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8EAEFF3C-0CB7-88E9-AB78-B19BD5B337AB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213850" y="6244378"/>
              <a:ext cx="1822450" cy="514967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AF9DA74-1F80-3631-E5E6-E09CF31ED276}"/>
                </a:ext>
              </a:extLst>
            </p:cNvPr>
            <p:cNvCxnSpPr/>
            <p:nvPr/>
          </p:nvCxnSpPr>
          <p:spPr>
            <a:xfrm>
              <a:off x="850900" y="6172200"/>
              <a:ext cx="10502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091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Large image size example."/>
          <p:cNvSpPr/>
          <p:nvPr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BD7A17-AEB9-ED47-B3BF-1519E40BE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chemeClr val="bg1"/>
                </a:solidFill>
                <a:latin typeface="Myriad Pro"/>
                <a:cs typeface="Myriad Pro"/>
              </a:rPr>
              <a:t>Headline optional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9/13/24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9" name="TextBox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885769" y="2514226"/>
            <a:ext cx="221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IMAGE SIZE EXAMPLE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836A1F9-D19F-440A-9194-B5580E962A2E}"/>
              </a:ext>
            </a:extLst>
          </p:cNvPr>
          <p:cNvGrpSpPr/>
          <p:nvPr/>
        </p:nvGrpSpPr>
        <p:grpSpPr>
          <a:xfrm>
            <a:off x="850900" y="6172200"/>
            <a:ext cx="10502900" cy="587145"/>
            <a:chOff x="850900" y="6172200"/>
            <a:chExt cx="10502900" cy="587145"/>
          </a:xfrm>
        </p:grpSpPr>
        <p:pic>
          <p:nvPicPr>
            <p:cNvPr id="3" name="Picture 2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1C51213E-83E0-A744-24BC-89C889F071BA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213850" y="6244378"/>
              <a:ext cx="1822450" cy="514967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E174C958-D787-4519-DA88-B7172C238D68}"/>
                </a:ext>
              </a:extLst>
            </p:cNvPr>
            <p:cNvCxnSpPr/>
            <p:nvPr/>
          </p:nvCxnSpPr>
          <p:spPr>
            <a:xfrm>
              <a:off x="850900" y="6172200"/>
              <a:ext cx="10502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5867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9/13/24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example, left."/>
          <p:cNvSpPr/>
          <p:nvPr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60529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755877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right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6289367" y="2292510"/>
            <a:ext cx="5902634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3F31816-9DF8-3800-FAF1-A2CAF0365CB2}"/>
              </a:ext>
            </a:extLst>
          </p:cNvPr>
          <p:cNvGrpSpPr/>
          <p:nvPr/>
        </p:nvGrpSpPr>
        <p:grpSpPr>
          <a:xfrm>
            <a:off x="850900" y="6172200"/>
            <a:ext cx="10502900" cy="587145"/>
            <a:chOff x="850900" y="6172200"/>
            <a:chExt cx="10502900" cy="587145"/>
          </a:xfrm>
        </p:grpSpPr>
        <p:pic>
          <p:nvPicPr>
            <p:cNvPr id="3" name="Picture 2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6A0780F0-CC8A-89AF-F3B2-BD47625A77B3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213850" y="6244378"/>
              <a:ext cx="1822450" cy="514967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0675696-337E-A5BF-BB51-7DB849AD5C31}"/>
                </a:ext>
              </a:extLst>
            </p:cNvPr>
            <p:cNvCxnSpPr/>
            <p:nvPr/>
          </p:nvCxnSpPr>
          <p:spPr>
            <a:xfrm>
              <a:off x="850900" y="6172200"/>
              <a:ext cx="10502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063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616368" y="624437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54D5371-F7DB-5648-B768-5243C5A9A4FB}" type="datetimeFigureOut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Next" charset="0"/>
                <a:ea typeface="Avenir Next" charset="0"/>
                <a:cs typeface="Avenir Next" charset="0"/>
              </a:rPr>
              <a:pPr/>
              <a:t>9/13/24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8" name="Rectangle 7" descr="Half page image size example, right."/>
          <p:cNvSpPr/>
          <p:nvPr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 descr="Half page image example, right."/>
          <p:cNvSpPr txBox="1"/>
          <p:nvPr/>
        </p:nvSpPr>
        <p:spPr>
          <a:xfrm>
            <a:off x="7558934" y="2514226"/>
            <a:ext cx="330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HALF PAGE IMAGE SIZE EXAMPLE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513167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case, left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4294967295"/>
          </p:nvPr>
        </p:nvSpPr>
        <p:spPr>
          <a:xfrm>
            <a:off x="345767" y="2292510"/>
            <a:ext cx="5747830" cy="3504817"/>
          </a:xfrm>
        </p:spPr>
        <p:txBody>
          <a:bodyPr>
            <a:normAutofit lnSpcReduction="10000"/>
          </a:bodyPr>
          <a:lstStyle/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chemeClr val="tx1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BE3B836-B47B-4E2D-C7CE-1716CA4A815B}"/>
              </a:ext>
            </a:extLst>
          </p:cNvPr>
          <p:cNvGrpSpPr/>
          <p:nvPr/>
        </p:nvGrpSpPr>
        <p:grpSpPr>
          <a:xfrm>
            <a:off x="850900" y="6172200"/>
            <a:ext cx="10502900" cy="587145"/>
            <a:chOff x="850900" y="6172200"/>
            <a:chExt cx="10502900" cy="587145"/>
          </a:xfrm>
        </p:grpSpPr>
        <p:pic>
          <p:nvPicPr>
            <p:cNvPr id="3" name="Picture 2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AAC949D8-61AB-D705-3D22-5074FD2B2251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9213850" y="6244378"/>
              <a:ext cx="1822450" cy="514967"/>
            </a:xfrm>
            <a:prstGeom prst="rect">
              <a:avLst/>
            </a:prstGeom>
            <a:solidFill>
              <a:schemeClr val="bg1"/>
            </a:solidFill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5AAFEFB6-E4BC-99F0-5320-5CB7DAB93A07}"/>
                </a:ext>
              </a:extLst>
            </p:cNvPr>
            <p:cNvCxnSpPr/>
            <p:nvPr/>
          </p:nvCxnSpPr>
          <p:spPr>
            <a:xfrm>
              <a:off x="850900" y="6172200"/>
              <a:ext cx="105029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71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13954</TotalTime>
  <Words>153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</vt:lpstr>
      <vt:lpstr>Avenir Next Regular</vt:lpstr>
      <vt:lpstr>Calibri</vt:lpstr>
      <vt:lpstr>Myriad Pro</vt:lpstr>
      <vt:lpstr>Office Theme</vt:lpstr>
      <vt:lpstr>Headlines here in upper and lower case</vt:lpstr>
      <vt:lpstr>Headlines case</vt:lpstr>
      <vt:lpstr>Headline optional</vt:lpstr>
      <vt:lpstr>Headlines in lower case, right</vt:lpstr>
      <vt:lpstr>Headlines in lower case, left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etechtma</cp:lastModifiedBy>
  <cp:revision>34</cp:revision>
  <cp:lastPrinted>2016-04-14T19:29:19Z</cp:lastPrinted>
  <dcterms:created xsi:type="dcterms:W3CDTF">2016-04-13T13:43:46Z</dcterms:created>
  <dcterms:modified xsi:type="dcterms:W3CDTF">2024-09-19T17:29:51Z</dcterms:modified>
</cp:coreProperties>
</file>