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45A4D7A5-B28A-4F37-E6FE-0F31F5F9DCCE}"/>
              </a:ext>
            </a:extLst>
          </p:cNvPr>
          <p:cNvSpPr txBox="1"/>
          <p:nvPr userDrawn="1"/>
        </p:nvSpPr>
        <p:spPr>
          <a:xfrm>
            <a:off x="536123" y="772078"/>
            <a:ext cx="7505083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Materials Science and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AF9B24C4-2530-6950-AB72-34AF077BB6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185848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04;p18">
            <a:extLst>
              <a:ext uri="{FF2B5EF4-FFF2-40B4-BE49-F238E27FC236}">
                <a16:creationId xmlns:a16="http://schemas.microsoft.com/office/drawing/2014/main" id="{F6D8D806-A24E-D739-7AA6-DE2087734210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2704E6-FDFB-6600-3F87-DB8B203F52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71799" y="4662021"/>
            <a:ext cx="1631011" cy="434758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D3FD70-E88A-2631-B5FF-F6D69570BF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32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F072C0-F71D-BE91-4D29-F9EEE83F52D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C1789-18D5-C4DB-92F2-3DB1639B8F0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700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adbloom</dc:creator>
  <cp:lastModifiedBy>adbloom</cp:lastModifiedBy>
  <cp:revision>3</cp:revision>
  <dcterms:modified xsi:type="dcterms:W3CDTF">2022-09-14T13:35:13Z</dcterms:modified>
</cp:coreProperties>
</file>