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43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5;p13">
            <a:extLst>
              <a:ext uri="{FF2B5EF4-FFF2-40B4-BE49-F238E27FC236}">
                <a16:creationId xmlns:a16="http://schemas.microsoft.com/office/drawing/2014/main" id="{8211BBC6-D26B-774F-8E16-2C824EDFA06C}"/>
              </a:ext>
            </a:extLst>
          </p:cNvPr>
          <p:cNvSpPr/>
          <p:nvPr userDrawn="1"/>
        </p:nvSpPr>
        <p:spPr>
          <a:xfrm>
            <a:off x="0" y="275"/>
            <a:ext cx="9152100" cy="437114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" name="Google Shape;59;p13">
            <a:extLst>
              <a:ext uri="{FF2B5EF4-FFF2-40B4-BE49-F238E27FC236}">
                <a16:creationId xmlns:a16="http://schemas.microsoft.com/office/drawing/2014/main" id="{CC8CEB66-A8CE-18FD-F3D3-BC827C228C91}"/>
              </a:ext>
            </a:extLst>
          </p:cNvPr>
          <p:cNvSpPr txBox="1"/>
          <p:nvPr userDrawn="1"/>
        </p:nvSpPr>
        <p:spPr>
          <a:xfrm>
            <a:off x="536123" y="772078"/>
            <a:ext cx="7505083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FFC40F"/>
                </a:solidFill>
              </a:rPr>
              <a:t>Materials Science and Engineering at Michigan Tech</a:t>
            </a:r>
            <a:endParaRPr sz="4000" b="1" dirty="0">
              <a:solidFill>
                <a:srgbClr val="FFC40F"/>
              </a:solidFill>
            </a:endParaRPr>
          </a:p>
        </p:txBody>
      </p:sp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8B15A937-2F31-6F9A-88BD-7AC14D3E1EF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185848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347084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9;p13">
            <a:extLst>
              <a:ext uri="{FF2B5EF4-FFF2-40B4-BE49-F238E27FC236}">
                <a16:creationId xmlns:a16="http://schemas.microsoft.com/office/drawing/2014/main" id="{FC844343-2B1F-C3F6-782D-B5B457A96611}"/>
              </a:ext>
            </a:extLst>
          </p:cNvPr>
          <p:cNvSpPr txBox="1"/>
          <p:nvPr userDrawn="1"/>
        </p:nvSpPr>
        <p:spPr>
          <a:xfrm>
            <a:off x="536123" y="772078"/>
            <a:ext cx="7505083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tx1"/>
                </a:solidFill>
              </a:rPr>
              <a:t>Materials Science and Engineering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DE7A34BD-7AF4-8D8C-DB35-720181CE26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185848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3092828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B03DF6BF-FCE0-56D2-E1A8-88F61E18B55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0800" y="920950"/>
            <a:ext cx="7828219" cy="27321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5DFA24-3538-9F27-727C-72E1407DE1E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00037" y="260350"/>
            <a:ext cx="7828219" cy="55966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01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64;p14">
            <a:extLst>
              <a:ext uri="{FF2B5EF4-FFF2-40B4-BE49-F238E27FC236}">
                <a16:creationId xmlns:a16="http://schemas.microsoft.com/office/drawing/2014/main" id="{BC904231-9AF3-85C1-E7B2-855C7E576D54}"/>
              </a:ext>
            </a:extLst>
          </p:cNvPr>
          <p:cNvGrpSpPr/>
          <p:nvPr userDrawn="1"/>
        </p:nvGrpSpPr>
        <p:grpSpPr>
          <a:xfrm>
            <a:off x="0" y="4297175"/>
            <a:ext cx="9152100" cy="846600"/>
            <a:chOff x="0" y="4297175"/>
            <a:chExt cx="9152100" cy="846600"/>
          </a:xfrm>
        </p:grpSpPr>
        <p:sp>
          <p:nvSpPr>
            <p:cNvPr id="3" name="Google Shape;65;p14">
              <a:extLst>
                <a:ext uri="{FF2B5EF4-FFF2-40B4-BE49-F238E27FC236}">
                  <a16:creationId xmlns:a16="http://schemas.microsoft.com/office/drawing/2014/main" id="{85AD467A-22AA-CBC5-CBE0-F842440D69A0}"/>
                </a:ext>
              </a:extLst>
            </p:cNvPr>
            <p:cNvSpPr/>
            <p:nvPr/>
          </p:nvSpPr>
          <p:spPr>
            <a:xfrm>
              <a:off x="0" y="4297175"/>
              <a:ext cx="9152100" cy="846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4" name="Google Shape;66;p14">
              <a:extLst>
                <a:ext uri="{FF2B5EF4-FFF2-40B4-BE49-F238E27FC236}">
                  <a16:creationId xmlns:a16="http://schemas.microsoft.com/office/drawing/2014/main" id="{4EA98EE4-0C57-4B89-9CA0-C18B3730D42C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1775" y="4475561"/>
              <a:ext cx="1457400" cy="489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87AD6D5A-D767-CD5D-6A7F-4A5A67DA339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922258" y="4426818"/>
            <a:ext cx="2039967" cy="587314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4E2F8F-70EA-8521-1DA3-55FE19B09A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658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6ED3EC-BC60-5619-9893-9AFC62FCEA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091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94A7955-F371-36A1-B585-6C1FCA7ED1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1FD56-767A-10BC-38EC-34644A62CDE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33389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On-screen Show (16:9)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adbloom</dc:creator>
  <cp:lastModifiedBy>adbloom</cp:lastModifiedBy>
  <cp:revision>4</cp:revision>
  <dcterms:modified xsi:type="dcterms:W3CDTF">2022-09-14T14:15:07Z</dcterms:modified>
</cp:coreProperties>
</file>