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4"/>
  </p:notesMasterIdLst>
  <p:handoutMasterIdLst>
    <p:handoutMasterId r:id="rId5"/>
  </p:handoutMasterIdLst>
  <p:sldIdLst>
    <p:sldId id="256" r:id="rId2"/>
    <p:sldId id="257" r:id="rId3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9"/>
    <p:restoredTop sz="94643"/>
  </p:normalViewPr>
  <p:slideViewPr>
    <p:cSldViewPr snapToGrid="0">
      <p:cViewPr varScale="1">
        <p:scale>
          <a:sx n="156" d="100"/>
          <a:sy n="156" d="100"/>
        </p:scale>
        <p:origin x="634" y="101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4" d="100"/>
          <a:sy n="94" d="100"/>
        </p:scale>
        <p:origin x="4080" y="101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EB23E54-72D5-590C-65D3-619A3BCDE43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861F8CD-220E-F6C0-2CA9-2FA72F6A895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6F6466-D414-4EC8-8335-878D10267AE4}" type="datetimeFigureOut">
              <a:rPr lang="en-US" smtClean="0"/>
              <a:t>9/14/2022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094381-4319-FC78-9E97-9E8D91313B8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CBB81F-38C3-5E11-D54E-011B4399F6D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847E27-4179-406B-9390-7DB6FC934F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5811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59;p13">
            <a:extLst>
              <a:ext uri="{FF2B5EF4-FFF2-40B4-BE49-F238E27FC236}">
                <a16:creationId xmlns:a16="http://schemas.microsoft.com/office/drawing/2014/main" id="{5BF4DADD-D2EA-F36C-7178-26D590816185}"/>
              </a:ext>
            </a:extLst>
          </p:cNvPr>
          <p:cNvSpPr txBox="1"/>
          <p:nvPr userDrawn="1"/>
        </p:nvSpPr>
        <p:spPr>
          <a:xfrm>
            <a:off x="536123" y="772078"/>
            <a:ext cx="7505083" cy="141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tx1"/>
                </a:solidFill>
              </a:rPr>
              <a:t>Materials Science and Engineering at Michigan Tech</a:t>
            </a:r>
            <a:endParaRPr sz="4000" b="1" dirty="0">
              <a:solidFill>
                <a:schemeClr val="tx1"/>
              </a:solidFill>
            </a:endParaRPr>
          </a:p>
        </p:txBody>
      </p:sp>
      <p:sp>
        <p:nvSpPr>
          <p:cNvPr id="3" name="Text Placeholder 15">
            <a:extLst>
              <a:ext uri="{FF2B5EF4-FFF2-40B4-BE49-F238E27FC236}">
                <a16:creationId xmlns:a16="http://schemas.microsoft.com/office/drawing/2014/main" id="{B8863DBD-7E9B-ED42-7923-E38FB1666D3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6123" y="2185848"/>
            <a:ext cx="6906801" cy="1354115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Sub-Headline Goes Here</a:t>
            </a:r>
          </a:p>
        </p:txBody>
      </p:sp>
    </p:spTree>
    <p:extLst>
      <p:ext uri="{BB962C8B-B14F-4D97-AF65-F5344CB8AC3E}">
        <p14:creationId xmlns:p14="http://schemas.microsoft.com/office/powerpoint/2010/main" val="30928284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and 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5">
            <a:extLst>
              <a:ext uri="{FF2B5EF4-FFF2-40B4-BE49-F238E27FC236}">
                <a16:creationId xmlns:a16="http://schemas.microsoft.com/office/drawing/2014/main" id="{B03DF6BF-FCE0-56D2-E1A8-88F61E18B55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00800" y="920950"/>
            <a:ext cx="7828219" cy="2732148"/>
          </a:xfrm>
          <a:prstGeom prst="rect">
            <a:avLst/>
          </a:prstGeom>
        </p:spPr>
        <p:txBody>
          <a:bodyPr/>
          <a:lstStyle>
            <a:lvl1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 b="0"/>
            </a:lvl1pPr>
          </a:lstStyle>
          <a:p>
            <a:pPr lvl="0"/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75DFA24-3538-9F27-727C-72E1407DE1E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300037" y="260350"/>
            <a:ext cx="7828219" cy="559660"/>
          </a:xfrm>
          <a:prstGeom prst="rect">
            <a:avLst/>
          </a:prstGeom>
        </p:spPr>
        <p:txBody>
          <a:bodyPr/>
          <a:lstStyle>
            <a:lvl1pPr>
              <a:defRPr sz="2400" b="1"/>
            </a:lvl1pPr>
          </a:lstStyle>
          <a:p>
            <a:pPr lvl="0"/>
            <a:r>
              <a:rPr lang="en-US" b="1" dirty="0"/>
              <a:t>Headline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0016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CC4C803-6542-F139-309C-5525D8BF29E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0575" y="4643043"/>
            <a:ext cx="1622955" cy="432610"/>
          </a:xfrm>
          <a:prstGeom prst="rect">
            <a:avLst/>
          </a:prstGeom>
        </p:spPr>
      </p:pic>
      <p:grpSp>
        <p:nvGrpSpPr>
          <p:cNvPr id="10" name="Google Shape;84;p16">
            <a:extLst>
              <a:ext uri="{FF2B5EF4-FFF2-40B4-BE49-F238E27FC236}">
                <a16:creationId xmlns:a16="http://schemas.microsoft.com/office/drawing/2014/main" id="{E8D8C0AB-2543-E8D8-9123-FA31C5865E76}"/>
              </a:ext>
            </a:extLst>
          </p:cNvPr>
          <p:cNvGrpSpPr/>
          <p:nvPr userDrawn="1"/>
        </p:nvGrpSpPr>
        <p:grpSpPr>
          <a:xfrm>
            <a:off x="170575" y="4622625"/>
            <a:ext cx="8843400" cy="375450"/>
            <a:chOff x="170575" y="4622625"/>
            <a:chExt cx="8843400" cy="375450"/>
          </a:xfrm>
        </p:grpSpPr>
        <p:cxnSp>
          <p:nvCxnSpPr>
            <p:cNvPr id="11" name="Google Shape;85;p16">
              <a:extLst>
                <a:ext uri="{FF2B5EF4-FFF2-40B4-BE49-F238E27FC236}">
                  <a16:creationId xmlns:a16="http://schemas.microsoft.com/office/drawing/2014/main" id="{FA1E5D9E-DBAD-230E-C175-3C6E7CDA79A8}"/>
                </a:ext>
              </a:extLst>
            </p:cNvPr>
            <p:cNvCxnSpPr/>
            <p:nvPr/>
          </p:nvCxnSpPr>
          <p:spPr>
            <a:xfrm>
              <a:off x="170575" y="4622625"/>
              <a:ext cx="8843400" cy="0"/>
            </a:xfrm>
            <a:prstGeom prst="straightConnector1">
              <a:avLst/>
            </a:prstGeom>
            <a:noFill/>
            <a:ln w="9525" cap="flat" cmpd="sng">
              <a:solidFill>
                <a:srgbClr val="999999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pic>
          <p:nvPicPr>
            <p:cNvPr id="12" name="Google Shape;86;p16">
              <a:extLst>
                <a:ext uri="{FF2B5EF4-FFF2-40B4-BE49-F238E27FC236}">
                  <a16:creationId xmlns:a16="http://schemas.microsoft.com/office/drawing/2014/main" id="{9F42588B-8E17-CFDA-6500-5A5961FFB1AC}"/>
                </a:ext>
              </a:extLst>
            </p:cNvPr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6186325" y="4838375"/>
              <a:ext cx="2802375" cy="15970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A286AA1-7025-99AC-6B9E-649E6A260B2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2457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3215893-28B5-570E-22EA-990639FA2C6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58DF64-F815-C0D1-F005-58F8452B0C3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286017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0</Words>
  <Application>Microsoft Office PowerPoint</Application>
  <PresentationFormat>On-screen Show (16:9)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Arial</vt:lpstr>
      <vt:lpstr>Simple Light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adbloom</dc:creator>
  <cp:lastModifiedBy>adbloom</cp:lastModifiedBy>
  <cp:revision>4</cp:revision>
  <dcterms:modified xsi:type="dcterms:W3CDTF">2022-09-14T14:15:08Z</dcterms:modified>
</cp:coreProperties>
</file>