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8" r:id="rId2"/>
    <p:sldId id="256" r:id="rId3"/>
    <p:sldId id="257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/>
    <p:restoredTop sz="94643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5;p13">
            <a:extLst>
              <a:ext uri="{FF2B5EF4-FFF2-40B4-BE49-F238E27FC236}">
                <a16:creationId xmlns:a16="http://schemas.microsoft.com/office/drawing/2014/main" id="{8211BBC6-D26B-774F-8E16-2C824EDFA06C}"/>
              </a:ext>
            </a:extLst>
          </p:cNvPr>
          <p:cNvSpPr/>
          <p:nvPr userDrawn="1"/>
        </p:nvSpPr>
        <p:spPr>
          <a:xfrm>
            <a:off x="0" y="275"/>
            <a:ext cx="9152100" cy="437114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" name="Google Shape;59;p13">
            <a:extLst>
              <a:ext uri="{FF2B5EF4-FFF2-40B4-BE49-F238E27FC236}">
                <a16:creationId xmlns:a16="http://schemas.microsoft.com/office/drawing/2014/main" id="{CC8CEB66-A8CE-18FD-F3D3-BC827C228C91}"/>
              </a:ext>
            </a:extLst>
          </p:cNvPr>
          <p:cNvSpPr txBox="1"/>
          <p:nvPr userDrawn="1"/>
        </p:nvSpPr>
        <p:spPr>
          <a:xfrm>
            <a:off x="536123" y="540455"/>
            <a:ext cx="7505083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FFC40F"/>
                </a:solidFill>
              </a:rPr>
              <a:t>Manufacturing and Mechanical Engineering Technology at Michigan Tech</a:t>
            </a:r>
            <a:endParaRPr sz="4000" b="1" dirty="0">
              <a:solidFill>
                <a:srgbClr val="FFC40F"/>
              </a:solidFill>
            </a:endParaRPr>
          </a:p>
        </p:txBody>
      </p:sp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8B15A937-2F31-6F9A-88BD-7AC14D3E1EF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3" y="2571750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347084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59;p13">
            <a:extLst>
              <a:ext uri="{FF2B5EF4-FFF2-40B4-BE49-F238E27FC236}">
                <a16:creationId xmlns:a16="http://schemas.microsoft.com/office/drawing/2014/main" id="{9B5DACA8-4DA8-245C-6E07-66B5D5049D40}"/>
              </a:ext>
            </a:extLst>
          </p:cNvPr>
          <p:cNvSpPr txBox="1"/>
          <p:nvPr userDrawn="1"/>
        </p:nvSpPr>
        <p:spPr>
          <a:xfrm>
            <a:off x="536123" y="540455"/>
            <a:ext cx="7477513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tx1"/>
                </a:solidFill>
              </a:rPr>
              <a:t>Manufacturing and Mechanical Engineering Technology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6" name="Text Placeholder 15">
            <a:extLst>
              <a:ext uri="{FF2B5EF4-FFF2-40B4-BE49-F238E27FC236}">
                <a16:creationId xmlns:a16="http://schemas.microsoft.com/office/drawing/2014/main" id="{B6A99955-3E22-539F-8354-0668B0C77D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3" y="2571750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3092828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B03DF6BF-FCE0-56D2-E1A8-88F61E18B55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0800" y="920950"/>
            <a:ext cx="7828219" cy="273214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5DFA24-3538-9F27-727C-72E1407DE1E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00037" y="260350"/>
            <a:ext cx="7828219" cy="55966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01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64;p14">
            <a:extLst>
              <a:ext uri="{FF2B5EF4-FFF2-40B4-BE49-F238E27FC236}">
                <a16:creationId xmlns:a16="http://schemas.microsoft.com/office/drawing/2014/main" id="{BC904231-9AF3-85C1-E7B2-855C7E576D54}"/>
              </a:ext>
            </a:extLst>
          </p:cNvPr>
          <p:cNvGrpSpPr/>
          <p:nvPr userDrawn="1"/>
        </p:nvGrpSpPr>
        <p:grpSpPr>
          <a:xfrm>
            <a:off x="0" y="4297175"/>
            <a:ext cx="9152100" cy="846600"/>
            <a:chOff x="0" y="4297175"/>
            <a:chExt cx="9152100" cy="846600"/>
          </a:xfrm>
        </p:grpSpPr>
        <p:sp>
          <p:nvSpPr>
            <p:cNvPr id="3" name="Google Shape;65;p14">
              <a:extLst>
                <a:ext uri="{FF2B5EF4-FFF2-40B4-BE49-F238E27FC236}">
                  <a16:creationId xmlns:a16="http://schemas.microsoft.com/office/drawing/2014/main" id="{85AD467A-22AA-CBC5-CBE0-F842440D69A0}"/>
                </a:ext>
              </a:extLst>
            </p:cNvPr>
            <p:cNvSpPr/>
            <p:nvPr/>
          </p:nvSpPr>
          <p:spPr>
            <a:xfrm>
              <a:off x="0" y="4297175"/>
              <a:ext cx="9152100" cy="846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4" name="Google Shape;66;p14">
              <a:extLst>
                <a:ext uri="{FF2B5EF4-FFF2-40B4-BE49-F238E27FC236}">
                  <a16:creationId xmlns:a16="http://schemas.microsoft.com/office/drawing/2014/main" id="{4EA98EE4-0C57-4B89-9CA0-C18B3730D42C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81775" y="4475561"/>
              <a:ext cx="1457400" cy="4898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5" name="Google Shape;67;p14">
            <a:extLst>
              <a:ext uri="{FF2B5EF4-FFF2-40B4-BE49-F238E27FC236}">
                <a16:creationId xmlns:a16="http://schemas.microsoft.com/office/drawing/2014/main" id="{0C07DE65-C180-3343-CBC7-23F1DCAE53A8}"/>
              </a:ext>
            </a:extLst>
          </p:cNvPr>
          <p:cNvPicPr preferRelativeResize="0"/>
          <p:nvPr userDrawn="1"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73374" y="4475350"/>
            <a:ext cx="3310131" cy="5204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0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A3E2ECE-301C-6EF5-EA66-F3258995C1A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505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C0A9835-2D27-C4D5-C683-2EF2CCA98B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542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CA2F4F-0220-181D-F524-8309E98F89E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4D8AB6-036D-146A-6851-E61C2632166B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826994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On-screen Show (16:9)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2</cp:revision>
  <dcterms:modified xsi:type="dcterms:W3CDTF">2022-09-14T13:17:19Z</dcterms:modified>
</cp:coreProperties>
</file>