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43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B3F0EEF8-83E8-A564-D083-4BE251D5D2C7}"/>
              </a:ext>
            </a:extLst>
          </p:cNvPr>
          <p:cNvSpPr txBox="1"/>
          <p:nvPr userDrawn="1"/>
        </p:nvSpPr>
        <p:spPr>
          <a:xfrm>
            <a:off x="536123" y="540455"/>
            <a:ext cx="747751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Manufacturing and Mechanical Engineering Technology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3A3E7620-060D-BAE7-D872-D2ADCF4E72C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571751"/>
            <a:ext cx="6906801" cy="1228294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110578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5">
            <a:extLst>
              <a:ext uri="{FF2B5EF4-FFF2-40B4-BE49-F238E27FC236}">
                <a16:creationId xmlns:a16="http://schemas.microsoft.com/office/drawing/2014/main" id="{16A24707-2DE6-9173-C63E-9B34F55A31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8E053-18F5-DF91-56F3-5513EB87899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84;p16">
            <a:extLst>
              <a:ext uri="{FF2B5EF4-FFF2-40B4-BE49-F238E27FC236}">
                <a16:creationId xmlns:a16="http://schemas.microsoft.com/office/drawing/2014/main" id="{F1812060-3742-BB9D-E9D3-C19FFA600BB1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cxnSp>
          <p:nvCxnSpPr>
            <p:cNvPr id="3" name="Google Shape;85;p16">
              <a:extLst>
                <a:ext uri="{FF2B5EF4-FFF2-40B4-BE49-F238E27FC236}">
                  <a16:creationId xmlns:a16="http://schemas.microsoft.com/office/drawing/2014/main" id="{707F90B1-1525-2499-FE1B-D071F778DEFA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4" name="Google Shape;86;p16">
              <a:extLst>
                <a:ext uri="{FF2B5EF4-FFF2-40B4-BE49-F238E27FC236}">
                  <a16:creationId xmlns:a16="http://schemas.microsoft.com/office/drawing/2014/main" id="{DD25FC3A-E437-F8BC-D846-0DABF1ED22E1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" name="Google Shape;87;p16">
            <a:extLst>
              <a:ext uri="{FF2B5EF4-FFF2-40B4-BE49-F238E27FC236}">
                <a16:creationId xmlns:a16="http://schemas.microsoft.com/office/drawing/2014/main" id="{D25BB60C-2730-AE9C-BCED-EBAC739B7791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0575" y="4703050"/>
            <a:ext cx="2437576" cy="3832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1A0438-6762-6D20-949E-965396C01F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528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AB9F2E-6E22-B206-5E60-65BD0096FAF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1136D-6647-2DE1-2A4E-2E1498F42478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6489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2</cp:revision>
  <dcterms:modified xsi:type="dcterms:W3CDTF">2022-09-14T13:12:28Z</dcterms:modified>
</cp:coreProperties>
</file>