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43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9;p13">
            <a:extLst>
              <a:ext uri="{FF2B5EF4-FFF2-40B4-BE49-F238E27FC236}">
                <a16:creationId xmlns:a16="http://schemas.microsoft.com/office/drawing/2014/main" id="{88B82374-2351-80F0-B4B7-0C72686376D1}"/>
              </a:ext>
            </a:extLst>
          </p:cNvPr>
          <p:cNvSpPr txBox="1"/>
          <p:nvPr userDrawn="1"/>
        </p:nvSpPr>
        <p:spPr>
          <a:xfrm>
            <a:off x="536123" y="540455"/>
            <a:ext cx="7477513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Manufacturing and Mechanical Engineering Technology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7029830F-7AB7-9F10-6C63-8851056F15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57175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83236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57EDFB71-F0A8-FBDB-34D9-58A366DD5E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6D80AD6-BE42-2107-316C-764CD5A95EC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819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102;p18">
            <a:extLst>
              <a:ext uri="{FF2B5EF4-FFF2-40B4-BE49-F238E27FC236}">
                <a16:creationId xmlns:a16="http://schemas.microsoft.com/office/drawing/2014/main" id="{F820A8F2-5968-B7DA-0A17-6393A4CCC3EA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47225" y="4632313"/>
            <a:ext cx="2437576" cy="38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04;p18">
            <a:extLst>
              <a:ext uri="{FF2B5EF4-FFF2-40B4-BE49-F238E27FC236}">
                <a16:creationId xmlns:a16="http://schemas.microsoft.com/office/drawing/2014/main" id="{2CB4FB3D-7BC2-86FF-052D-58AF21603304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1190" y="4879400"/>
            <a:ext cx="2966876" cy="1361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7DA412-6F07-3DB3-D1E3-D8E3335B8E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77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8E82D3-B8EF-DC20-CA5F-853E9479CEE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E8729-70B7-2D3D-DAA8-CCC61F54860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0210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3</cp:revision>
  <dcterms:modified xsi:type="dcterms:W3CDTF">2022-09-14T13:17:09Z</dcterms:modified>
</cp:coreProperties>
</file>