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43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5;p13">
            <a:extLst>
              <a:ext uri="{FF2B5EF4-FFF2-40B4-BE49-F238E27FC236}">
                <a16:creationId xmlns:a16="http://schemas.microsoft.com/office/drawing/2014/main" id="{8211BBC6-D26B-774F-8E16-2C824EDFA06C}"/>
              </a:ext>
            </a:extLst>
          </p:cNvPr>
          <p:cNvSpPr/>
          <p:nvPr userDrawn="1"/>
        </p:nvSpPr>
        <p:spPr>
          <a:xfrm>
            <a:off x="0" y="275"/>
            <a:ext cx="9152100" cy="437114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" name="Google Shape;59;p13">
            <a:extLst>
              <a:ext uri="{FF2B5EF4-FFF2-40B4-BE49-F238E27FC236}">
                <a16:creationId xmlns:a16="http://schemas.microsoft.com/office/drawing/2014/main" id="{CC8CEB66-A8CE-18FD-F3D3-BC827C228C91}"/>
              </a:ext>
            </a:extLst>
          </p:cNvPr>
          <p:cNvSpPr txBox="1"/>
          <p:nvPr userDrawn="1"/>
        </p:nvSpPr>
        <p:spPr>
          <a:xfrm>
            <a:off x="536123" y="409075"/>
            <a:ext cx="7505083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FFC40F"/>
                </a:solidFill>
              </a:rPr>
              <a:t>Mechanical Engineering-Engineering Mechanics at Michigan Tech</a:t>
            </a:r>
            <a:endParaRPr sz="4000" b="1" dirty="0">
              <a:solidFill>
                <a:srgbClr val="FFC40F"/>
              </a:solidFill>
            </a:endParaRPr>
          </a:p>
        </p:txBody>
      </p:sp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8B15A937-2F31-6F9A-88BD-7AC14D3E1EF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440370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347084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9;p13">
            <a:extLst>
              <a:ext uri="{FF2B5EF4-FFF2-40B4-BE49-F238E27FC236}">
                <a16:creationId xmlns:a16="http://schemas.microsoft.com/office/drawing/2014/main" id="{A44E587A-FBA0-D801-8006-CAC69A20626F}"/>
              </a:ext>
            </a:extLst>
          </p:cNvPr>
          <p:cNvSpPr txBox="1"/>
          <p:nvPr userDrawn="1"/>
        </p:nvSpPr>
        <p:spPr>
          <a:xfrm>
            <a:off x="536123" y="409075"/>
            <a:ext cx="7505083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tx1"/>
                </a:solidFill>
              </a:rPr>
              <a:t>Mechanical Engineering-Engineering Mechanics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AC7AC176-0B8A-F295-1C33-865C93CAC0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440370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3092828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B03DF6BF-FCE0-56D2-E1A8-88F61E18B55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0800" y="920950"/>
            <a:ext cx="7828219" cy="27321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75DFA24-3538-9F27-727C-72E1407DE1E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00037" y="260350"/>
            <a:ext cx="7828219" cy="55966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01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64;p14">
            <a:extLst>
              <a:ext uri="{FF2B5EF4-FFF2-40B4-BE49-F238E27FC236}">
                <a16:creationId xmlns:a16="http://schemas.microsoft.com/office/drawing/2014/main" id="{BC904231-9AF3-85C1-E7B2-855C7E576D54}"/>
              </a:ext>
            </a:extLst>
          </p:cNvPr>
          <p:cNvGrpSpPr/>
          <p:nvPr userDrawn="1"/>
        </p:nvGrpSpPr>
        <p:grpSpPr>
          <a:xfrm>
            <a:off x="0" y="4297175"/>
            <a:ext cx="9152100" cy="846600"/>
            <a:chOff x="0" y="4297175"/>
            <a:chExt cx="9152100" cy="846600"/>
          </a:xfrm>
        </p:grpSpPr>
        <p:sp>
          <p:nvSpPr>
            <p:cNvPr id="3" name="Google Shape;65;p14">
              <a:extLst>
                <a:ext uri="{FF2B5EF4-FFF2-40B4-BE49-F238E27FC236}">
                  <a16:creationId xmlns:a16="http://schemas.microsoft.com/office/drawing/2014/main" id="{85AD467A-22AA-CBC5-CBE0-F842440D69A0}"/>
                </a:ext>
              </a:extLst>
            </p:cNvPr>
            <p:cNvSpPr/>
            <p:nvPr/>
          </p:nvSpPr>
          <p:spPr>
            <a:xfrm>
              <a:off x="0" y="4297175"/>
              <a:ext cx="9152100" cy="846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4" name="Google Shape;66;p14">
              <a:extLst>
                <a:ext uri="{FF2B5EF4-FFF2-40B4-BE49-F238E27FC236}">
                  <a16:creationId xmlns:a16="http://schemas.microsoft.com/office/drawing/2014/main" id="{4EA98EE4-0C57-4B89-9CA0-C18B3730D42C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1775" y="4475561"/>
              <a:ext cx="1457400" cy="489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059754D5-2AAF-871D-75CF-6B4AF066741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781315" y="4296900"/>
            <a:ext cx="2370785" cy="846600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0BD19A8-139E-4211-D324-DC64405047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873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DA565AE-9FE4-3BF1-0B04-82C532AF526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36123" y="2204327"/>
            <a:ext cx="6906801" cy="135411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017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4BC1D1D-DC9E-C91C-4F98-E420BE273E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6D18A-9D27-97F3-73BE-3ED19D8E6C69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0146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On-screen Show (16:9)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6</cp:revision>
  <dcterms:modified xsi:type="dcterms:W3CDTF">2022-09-14T18:21:35Z</dcterms:modified>
</cp:coreProperties>
</file>