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43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9;p13">
            <a:extLst>
              <a:ext uri="{FF2B5EF4-FFF2-40B4-BE49-F238E27FC236}">
                <a16:creationId xmlns:a16="http://schemas.microsoft.com/office/drawing/2014/main" id="{8C39C7B7-22F8-C986-EF6D-63DC49516797}"/>
              </a:ext>
            </a:extLst>
          </p:cNvPr>
          <p:cNvSpPr txBox="1"/>
          <p:nvPr userDrawn="1"/>
        </p:nvSpPr>
        <p:spPr>
          <a:xfrm>
            <a:off x="536123" y="409075"/>
            <a:ext cx="7505083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Mechanical Engineering-Engineering Mechanics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B7A246E8-C849-76BC-C948-5E8E98058C9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44037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110578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8967106E-45B1-03C6-E96B-D12D78F2A6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833407E-633A-9E04-1E03-61C6C75C4FA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207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84;p16">
            <a:extLst>
              <a:ext uri="{FF2B5EF4-FFF2-40B4-BE49-F238E27FC236}">
                <a16:creationId xmlns:a16="http://schemas.microsoft.com/office/drawing/2014/main" id="{F1812060-3742-BB9D-E9D3-C19FFA600BB1}"/>
              </a:ext>
            </a:extLst>
          </p:cNvPr>
          <p:cNvGrpSpPr/>
          <p:nvPr userDrawn="1"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cxnSp>
          <p:nvCxnSpPr>
            <p:cNvPr id="3" name="Google Shape;85;p16">
              <a:extLst>
                <a:ext uri="{FF2B5EF4-FFF2-40B4-BE49-F238E27FC236}">
                  <a16:creationId xmlns:a16="http://schemas.microsoft.com/office/drawing/2014/main" id="{707F90B1-1525-2499-FE1B-D071F778DEFA}"/>
                </a:ext>
              </a:extLst>
            </p:cNvPr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4" name="Google Shape;86;p16">
              <a:extLst>
                <a:ext uri="{FF2B5EF4-FFF2-40B4-BE49-F238E27FC236}">
                  <a16:creationId xmlns:a16="http://schemas.microsoft.com/office/drawing/2014/main" id="{DD25FC3A-E437-F8BC-D846-0DABF1ED22E1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" name="Picture 5" descr="Text">
            <a:extLst>
              <a:ext uri="{FF2B5EF4-FFF2-40B4-BE49-F238E27FC236}">
                <a16:creationId xmlns:a16="http://schemas.microsoft.com/office/drawing/2014/main" id="{8CA3F2E6-EFA6-BA68-3158-BC52DD8EB1F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0575" y="4686959"/>
            <a:ext cx="1961493" cy="37227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9364C20-6FA2-FCD5-46A4-A2F662795B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3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A5EF2F8-6D82-EEC1-B392-3A9BAE9DD9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DCA77-919E-28DA-3CBB-FBBEAA9D89C1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2434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6</cp:revision>
  <dcterms:modified xsi:type="dcterms:W3CDTF">2022-09-14T18:21:30Z</dcterms:modified>
</cp:coreProperties>
</file>