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26"/>
  </p:normalViewPr>
  <p:slideViewPr>
    <p:cSldViewPr snapToGrid="0">
      <p:cViewPr>
        <p:scale>
          <a:sx n="140" d="100"/>
          <a:sy n="140" d="100"/>
        </p:scale>
        <p:origin x="1384" y="52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5;p13">
            <a:extLst>
              <a:ext uri="{FF2B5EF4-FFF2-40B4-BE49-F238E27FC236}">
                <a16:creationId xmlns:a16="http://schemas.microsoft.com/office/drawing/2014/main" id="{8211BBC6-D26B-774F-8E16-2C824EDFA06C}"/>
              </a:ext>
            </a:extLst>
          </p:cNvPr>
          <p:cNvSpPr/>
          <p:nvPr userDrawn="1"/>
        </p:nvSpPr>
        <p:spPr>
          <a:xfrm>
            <a:off x="0" y="275"/>
            <a:ext cx="9152100" cy="437114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" name="Google Shape;59;p13">
            <a:extLst>
              <a:ext uri="{FF2B5EF4-FFF2-40B4-BE49-F238E27FC236}">
                <a16:creationId xmlns:a16="http://schemas.microsoft.com/office/drawing/2014/main" id="{CC8CEB66-A8CE-18FD-F3D3-BC827C228C91}"/>
              </a:ext>
            </a:extLst>
          </p:cNvPr>
          <p:cNvSpPr txBox="1"/>
          <p:nvPr userDrawn="1"/>
        </p:nvSpPr>
        <p:spPr>
          <a:xfrm>
            <a:off x="536123" y="409075"/>
            <a:ext cx="7505083" cy="2646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FFC40F"/>
                </a:solidFill>
              </a:rPr>
              <a:t>Mechanical and</a:t>
            </a:r>
            <a:br>
              <a:rPr lang="en-US" sz="4000" b="1" dirty="0">
                <a:solidFill>
                  <a:srgbClr val="FFC40F"/>
                </a:solidFill>
              </a:rPr>
            </a:br>
            <a:r>
              <a:rPr lang="en-US" sz="4000" b="1" dirty="0">
                <a:solidFill>
                  <a:srgbClr val="FFC40F"/>
                </a:solidFill>
              </a:rPr>
              <a:t>Aerospace Engineering at </a:t>
            </a:r>
            <a:br>
              <a:rPr lang="en-US" sz="4000" b="1" dirty="0">
                <a:solidFill>
                  <a:srgbClr val="FFC40F"/>
                </a:solidFill>
              </a:rPr>
            </a:br>
            <a:r>
              <a:rPr lang="en-US" sz="4000" b="1" dirty="0">
                <a:solidFill>
                  <a:srgbClr val="FFC40F"/>
                </a:solidFill>
              </a:rPr>
              <a:t>Michigan Tech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4000" b="1" dirty="0">
              <a:solidFill>
                <a:srgbClr val="FFC40F"/>
              </a:solidFill>
            </a:endParaRPr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8B15A937-2F31-6F9A-88BD-7AC14D3E1E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44037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47084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9;p13">
            <a:extLst>
              <a:ext uri="{FF2B5EF4-FFF2-40B4-BE49-F238E27FC236}">
                <a16:creationId xmlns:a16="http://schemas.microsoft.com/office/drawing/2014/main" id="{A44E587A-FBA0-D801-8006-CAC69A20626F}"/>
              </a:ext>
            </a:extLst>
          </p:cNvPr>
          <p:cNvSpPr txBox="1"/>
          <p:nvPr userDrawn="1"/>
        </p:nvSpPr>
        <p:spPr>
          <a:xfrm>
            <a:off x="536123" y="409075"/>
            <a:ext cx="7505083" cy="2646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Mechanical and</a:t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4000" b="1" dirty="0">
                <a:solidFill>
                  <a:schemeClr val="tx1"/>
                </a:solidFill>
              </a:rPr>
              <a:t>Aerospace Engineering at </a:t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4000" b="1" dirty="0">
                <a:solidFill>
                  <a:schemeClr val="tx1"/>
                </a:solidFill>
              </a:rPr>
              <a:t>Michigan Tech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AC7AC176-0B8A-F295-1C33-865C93CAC0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44037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09282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B03DF6BF-FCE0-56D2-E1A8-88F61E18B5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5DFA24-3538-9F27-727C-72E1407DE1E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1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4;p14">
            <a:extLst>
              <a:ext uri="{FF2B5EF4-FFF2-40B4-BE49-F238E27FC236}">
                <a16:creationId xmlns:a16="http://schemas.microsoft.com/office/drawing/2014/main" id="{BC904231-9AF3-85C1-E7B2-855C7E576D54}"/>
              </a:ext>
            </a:extLst>
          </p:cNvPr>
          <p:cNvGrpSpPr/>
          <p:nvPr userDrawn="1"/>
        </p:nvGrpSpPr>
        <p:grpSpPr>
          <a:xfrm>
            <a:off x="0" y="4297175"/>
            <a:ext cx="9152100" cy="846600"/>
            <a:chOff x="0" y="4297175"/>
            <a:chExt cx="9152100" cy="846600"/>
          </a:xfrm>
        </p:grpSpPr>
        <p:sp>
          <p:nvSpPr>
            <p:cNvPr id="3" name="Google Shape;65;p14">
              <a:extLst>
                <a:ext uri="{FF2B5EF4-FFF2-40B4-BE49-F238E27FC236}">
                  <a16:creationId xmlns:a16="http://schemas.microsoft.com/office/drawing/2014/main" id="{85AD467A-22AA-CBC5-CBE0-F842440D69A0}"/>
                </a:ext>
              </a:extLst>
            </p:cNvPr>
            <p:cNvSpPr/>
            <p:nvPr/>
          </p:nvSpPr>
          <p:spPr>
            <a:xfrm>
              <a:off x="0" y="4297175"/>
              <a:ext cx="9152100" cy="846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" name="Google Shape;66;p14">
              <a:extLst>
                <a:ext uri="{FF2B5EF4-FFF2-40B4-BE49-F238E27FC236}">
                  <a16:creationId xmlns:a16="http://schemas.microsoft.com/office/drawing/2014/main" id="{4EA98EE4-0C57-4B89-9CA0-C18B3730D42C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1775" y="4475561"/>
              <a:ext cx="1457400" cy="48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" name="Picture 7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CD447CA-3D82-5C2E-10D0-ED00CB7D6D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019573" y="4523995"/>
            <a:ext cx="1838682" cy="40573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344882-6E5E-8EE2-F5B2-829658DE90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873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A565AE-9FE4-3BF1-0B04-82C532AF526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36123" y="2421324"/>
            <a:ext cx="6906801" cy="136429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017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BC1D1D-DC9E-C91C-4F98-E420BE273E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6D18A-9D27-97F3-73BE-3ED19D8E6C6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0146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Macintosh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krwolk</cp:lastModifiedBy>
  <cp:revision>8</cp:revision>
  <dcterms:modified xsi:type="dcterms:W3CDTF">2024-08-28T17:57:09Z</dcterms:modified>
</cp:coreProperties>
</file>