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26"/>
  </p:normalViewPr>
  <p:slideViewPr>
    <p:cSldViewPr snapToGrid="0">
      <p:cViewPr>
        <p:scale>
          <a:sx n="160" d="100"/>
          <a:sy n="160" d="100"/>
        </p:scale>
        <p:origin x="784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4080" y="101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170F8F-E17D-F77C-6B8D-594B36D711C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E0F815-FD07-CD2E-A536-CFDC53F02A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DC14BE-A38A-4C82-9D51-4C1D7A45B7F8}" type="datetimeFigureOut">
              <a:rPr lang="en-US" smtClean="0"/>
              <a:t>8/28/24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E77098-F75B-723A-9B26-DA13F9BFB47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BE9BEB-5985-1B9D-1177-A70CF28A4B3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93862-E2FC-4F18-B436-E48AD6D5B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6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9;p13">
            <a:extLst>
              <a:ext uri="{FF2B5EF4-FFF2-40B4-BE49-F238E27FC236}">
                <a16:creationId xmlns:a16="http://schemas.microsoft.com/office/drawing/2014/main" id="{1B4D0E16-1D61-2E45-511D-9C150AE402D6}"/>
              </a:ext>
            </a:extLst>
          </p:cNvPr>
          <p:cNvSpPr txBox="1"/>
          <p:nvPr userDrawn="1"/>
        </p:nvSpPr>
        <p:spPr>
          <a:xfrm>
            <a:off x="536123" y="409075"/>
            <a:ext cx="7505083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tx1"/>
                </a:solidFill>
              </a:rPr>
              <a:t>Mechanical and</a:t>
            </a:r>
            <a:br>
              <a:rPr lang="en-US" sz="4000" b="1" dirty="0">
                <a:solidFill>
                  <a:schemeClr val="tx1"/>
                </a:solidFill>
              </a:rPr>
            </a:br>
            <a:r>
              <a:rPr lang="en-US" sz="4000" b="1" dirty="0">
                <a:solidFill>
                  <a:schemeClr val="tx1"/>
                </a:solidFill>
              </a:rPr>
              <a:t>Aerospace Engineering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6268D13A-367F-F218-167A-5E3CADBB6E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3" y="2440370"/>
            <a:ext cx="6906801" cy="135411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832369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57EDFB71-F0A8-FBDB-34D9-58A366DD5E8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0800" y="920950"/>
            <a:ext cx="7828219" cy="2732148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6D80AD6-BE42-2107-316C-764CD5A95ECB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00037" y="260350"/>
            <a:ext cx="7828219" cy="55966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819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4;p18">
            <a:extLst>
              <a:ext uri="{FF2B5EF4-FFF2-40B4-BE49-F238E27FC236}">
                <a16:creationId xmlns:a16="http://schemas.microsoft.com/office/drawing/2014/main" id="{2CB4FB3D-7BC2-86FF-052D-58AF21603304}"/>
              </a:ext>
            </a:extLst>
          </p:cNvPr>
          <p:cNvPicPr preferRelativeResize="0"/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1190" y="4879400"/>
            <a:ext cx="2966876" cy="136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Yellow text on a black background&#10;&#10;Description automatically generated">
            <a:extLst>
              <a:ext uri="{FF2B5EF4-FFF2-40B4-BE49-F238E27FC236}">
                <a16:creationId xmlns:a16="http://schemas.microsoft.com/office/drawing/2014/main" id="{1B4C010B-5261-2E5A-0AC1-215466921E3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919731" y="4643314"/>
            <a:ext cx="1998745" cy="441054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98720E0-6F20-2B74-422C-BFF8F5C57D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467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82634B-3171-3A7B-59B0-C415C02430E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E546B-91DD-C467-120D-2E39CD5F17FE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54192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Macintosh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krwolk</cp:lastModifiedBy>
  <cp:revision>7</cp:revision>
  <dcterms:modified xsi:type="dcterms:W3CDTF">2024-08-28T18:02:18Z</dcterms:modified>
</cp:coreProperties>
</file>