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26"/>
  </p:normalViewPr>
  <p:slideViewPr>
    <p:cSldViewPr snapToGrid="0">
      <p:cViewPr>
        <p:scale>
          <a:sx n="180" d="100"/>
          <a:sy n="180" d="100"/>
        </p:scale>
        <p:origin x="224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8C39C7B7-22F8-C986-EF6D-63DC49516797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and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Aerospace Engineering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B7A246E8-C849-76BC-C948-5E8E98058C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110578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967106E-45B1-03C6-E96B-D12D78F2A6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33407E-633A-9E04-1E03-61C6C75C4FA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207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4;p16">
            <a:extLst>
              <a:ext uri="{FF2B5EF4-FFF2-40B4-BE49-F238E27FC236}">
                <a16:creationId xmlns:a16="http://schemas.microsoft.com/office/drawing/2014/main" id="{F1812060-3742-BB9D-E9D3-C19FFA600BB1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cxnSp>
          <p:nvCxnSpPr>
            <p:cNvPr id="3" name="Google Shape;85;p16">
              <a:extLst>
                <a:ext uri="{FF2B5EF4-FFF2-40B4-BE49-F238E27FC236}">
                  <a16:creationId xmlns:a16="http://schemas.microsoft.com/office/drawing/2014/main" id="{707F90B1-1525-2499-FE1B-D071F778DEFA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4" name="Google Shape;86;p16">
              <a:extLst>
                <a:ext uri="{FF2B5EF4-FFF2-40B4-BE49-F238E27FC236}">
                  <a16:creationId xmlns:a16="http://schemas.microsoft.com/office/drawing/2014/main" id="{DD25FC3A-E437-F8BC-D846-0DABF1ED22E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Picture 6" descr="Yellow text on a black background&#10;&#10;Description automatically generated">
            <a:extLst>
              <a:ext uri="{FF2B5EF4-FFF2-40B4-BE49-F238E27FC236}">
                <a16:creationId xmlns:a16="http://schemas.microsoft.com/office/drawing/2014/main" id="{ECAA84D2-3D7C-1637-3F45-F7BD1E54D6C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1628" y="4660153"/>
            <a:ext cx="1820001" cy="40161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364C20-6FA2-FCD5-46A4-A2F662795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5EF2F8-6D82-EEC1-B392-3A9BAE9DD9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DCA77-919E-28DA-3CBB-FBBEAA9D89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2434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krwolk</cp:lastModifiedBy>
  <cp:revision>7</cp:revision>
  <dcterms:modified xsi:type="dcterms:W3CDTF">2024-08-28T18:00:29Z</dcterms:modified>
</cp:coreProperties>
</file>