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9" r:id="rId2"/>
    <p:sldId id="261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62" d="100"/>
          <a:sy n="162" d="100"/>
        </p:scale>
        <p:origin x="144" y="1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432e18329d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432e18329d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 and Header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3E8960F-1E5B-4CDC-9018-57E5DC5B6B79}"/>
              </a:ext>
            </a:extLst>
          </p:cNvPr>
          <p:cNvSpPr/>
          <p:nvPr userDrawn="1"/>
        </p:nvSpPr>
        <p:spPr>
          <a:xfrm>
            <a:off x="393336" y="902253"/>
            <a:ext cx="723247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The College of Engineering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At Michigan Tech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AA3268-C6BD-4F0A-9FEE-DBD852326C5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3336" y="2225692"/>
            <a:ext cx="7285718" cy="16786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 and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91323-02AC-4D55-9847-F08A9C9850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48" y="509770"/>
            <a:ext cx="7886700" cy="526551"/>
          </a:xfrm>
          <a:prstGeom prst="rect">
            <a:avLst/>
          </a:prstGeom>
        </p:spPr>
        <p:txBody>
          <a:bodyPr/>
          <a:lstStyle>
            <a:lvl1pPr>
              <a:defRPr lang="en-US" sz="2600" b="1" i="0" u="none" strike="noStrike" smtClean="0">
                <a:effectLst/>
              </a:defRPr>
            </a:lvl1pPr>
          </a:lstStyle>
          <a:p>
            <a:r>
              <a:rPr lang="en-US" sz="26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Headline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3D359A-871C-481F-BBBC-C9255039DCA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8648" y="1166950"/>
            <a:ext cx="7886699" cy="30973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lvl1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918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oogle Shape;84;p16">
            <a:extLst>
              <a:ext uri="{FF2B5EF4-FFF2-40B4-BE49-F238E27FC236}">
                <a16:creationId xmlns:a16="http://schemas.microsoft.com/office/drawing/2014/main" id="{9256124D-F3E1-4631-B485-7583A76F44A4}"/>
              </a:ext>
            </a:extLst>
          </p:cNvPr>
          <p:cNvGrpSpPr/>
          <p:nvPr userDrawn="1"/>
        </p:nvGrpSpPr>
        <p:grpSpPr>
          <a:xfrm>
            <a:off x="170575" y="4622625"/>
            <a:ext cx="8843400" cy="403300"/>
            <a:chOff x="170575" y="4622625"/>
            <a:chExt cx="8843400" cy="403300"/>
          </a:xfrm>
        </p:grpSpPr>
        <p:pic>
          <p:nvPicPr>
            <p:cNvPr id="9" name="Google Shape;85;p16">
              <a:extLst>
                <a:ext uri="{FF2B5EF4-FFF2-40B4-BE49-F238E27FC236}">
                  <a16:creationId xmlns:a16="http://schemas.microsoft.com/office/drawing/2014/main" id="{36CC6C01-9E07-4D7F-A76D-4BD2E7BEF163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70575" y="4793075"/>
              <a:ext cx="1902251" cy="232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" name="Google Shape;86;p16">
              <a:extLst>
                <a:ext uri="{FF2B5EF4-FFF2-40B4-BE49-F238E27FC236}">
                  <a16:creationId xmlns:a16="http://schemas.microsoft.com/office/drawing/2014/main" id="{98C14939-4BA0-4A0E-A857-257CD69A44A4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1" name="Google Shape;87;p16">
              <a:extLst>
                <a:ext uri="{FF2B5EF4-FFF2-40B4-BE49-F238E27FC236}">
                  <a16:creationId xmlns:a16="http://schemas.microsoft.com/office/drawing/2014/main" id="{882EF9A2-279E-43CC-836C-78BE303C777C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Google Shape;84;p16"/>
          <p:cNvGrpSpPr/>
          <p:nvPr/>
        </p:nvGrpSpPr>
        <p:grpSpPr>
          <a:xfrm>
            <a:off x="170575" y="4622625"/>
            <a:ext cx="8843400" cy="403300"/>
            <a:chOff x="170575" y="4622625"/>
            <a:chExt cx="8843400" cy="403300"/>
          </a:xfrm>
        </p:grpSpPr>
        <p:pic>
          <p:nvPicPr>
            <p:cNvPr id="85" name="Google Shape;85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70575" y="4793075"/>
              <a:ext cx="1902251" cy="232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" name="Google Shape;86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7" name="Google Shape;87;p16"/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567E97F-DAA7-436E-A17F-C798897916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533F009-3082-4BDB-9D65-11A182C15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DB4E3A-35D7-4697-B7A6-066EA166034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5369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(16:9)</PresentationFormat>
  <Paragraphs>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adbloom@mtu.edu</cp:lastModifiedBy>
  <cp:revision>4</cp:revision>
  <dcterms:modified xsi:type="dcterms:W3CDTF">2022-09-07T18:45:38Z</dcterms:modified>
</cp:coreProperties>
</file>