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9" r:id="rId1"/>
  </p:sldMasterIdLst>
  <p:notesMasterIdLst>
    <p:notesMasterId r:id="rId4"/>
  </p:notesMasterIdLst>
  <p:sldIdLst>
    <p:sldId id="259" r:id="rId2"/>
    <p:sldId id="260" r:id="rId3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62" d="100"/>
          <a:sy n="162" d="100"/>
        </p:scale>
        <p:origin x="144" y="156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g1432e18329d_0_4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1" name="Google Shape;81;g1432e18329d_0_4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userDrawn="1">
  <p:cSld name="Title and Header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43E8960F-1E5B-4CDC-9018-57E5DC5B6B79}"/>
              </a:ext>
            </a:extLst>
          </p:cNvPr>
          <p:cNvSpPr/>
          <p:nvPr userDrawn="1"/>
        </p:nvSpPr>
        <p:spPr>
          <a:xfrm>
            <a:off x="393336" y="902253"/>
            <a:ext cx="723247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>
                <a:solidFill>
                  <a:schemeClr val="dk1"/>
                </a:solidFill>
              </a:rPr>
              <a:t>The College of Engineering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>
                <a:solidFill>
                  <a:schemeClr val="dk1"/>
                </a:solidFill>
              </a:rPr>
              <a:t>At Michigan Tech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AAA3268-C6BD-4F0A-9FEE-DBD852326C5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93336" y="2225692"/>
            <a:ext cx="7285718" cy="167866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</a:lstStyle>
          <a:p>
            <a:pPr lvl="0"/>
            <a:r>
              <a:rPr lang="en-US" dirty="0"/>
              <a:t>Sub-headline Goes Here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 and Inf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591323-02AC-4D55-9847-F08A9C98508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28648" y="509770"/>
            <a:ext cx="7886700" cy="526551"/>
          </a:xfrm>
          <a:prstGeom prst="rect">
            <a:avLst/>
          </a:prstGeom>
        </p:spPr>
        <p:txBody>
          <a:bodyPr/>
          <a:lstStyle>
            <a:lvl1pPr>
              <a:defRPr lang="en-US" sz="2600" b="1" i="0" u="none" strike="noStrike" smtClean="0">
                <a:effectLst/>
              </a:defRPr>
            </a:lvl1pPr>
          </a:lstStyle>
          <a:p>
            <a:r>
              <a:rPr lang="en-US" sz="2600" b="1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Headline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83D359A-871C-481F-BBBC-C9255039DCA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28648" y="1166950"/>
            <a:ext cx="7886699" cy="3097348"/>
          </a:xfrm>
          <a:prstGeom prst="rect">
            <a:avLst/>
          </a:prstGeom>
        </p:spPr>
        <p:txBody>
          <a:bodyPr/>
          <a:lstStyle>
            <a:lvl1pPr marL="285750" indent="-285750">
              <a:lnSpc>
                <a:spcPct val="150000"/>
              </a:lnSpc>
              <a:buFont typeface="Arial" panose="020B0604020202020204" pitchFamily="34" charset="0"/>
              <a:buChar char="•"/>
              <a:defRPr/>
            </a:lvl1pPr>
          </a:lstStyle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49180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oogle Shape;103;p18">
            <a:extLst>
              <a:ext uri="{FF2B5EF4-FFF2-40B4-BE49-F238E27FC236}">
                <a16:creationId xmlns:a16="http://schemas.microsoft.com/office/drawing/2014/main" id="{8D654E29-3750-4F6D-AB94-F74CDBE98E7A}"/>
              </a:ext>
            </a:extLst>
          </p:cNvPr>
          <p:cNvGrpSpPr/>
          <p:nvPr userDrawn="1"/>
        </p:nvGrpSpPr>
        <p:grpSpPr>
          <a:xfrm>
            <a:off x="150195" y="4782233"/>
            <a:ext cx="8843609" cy="266375"/>
            <a:chOff x="141190" y="4773027"/>
            <a:chExt cx="8843609" cy="266375"/>
          </a:xfrm>
        </p:grpSpPr>
        <p:pic>
          <p:nvPicPr>
            <p:cNvPr id="7" name="Google Shape;104;p18">
              <a:extLst>
                <a:ext uri="{FF2B5EF4-FFF2-40B4-BE49-F238E27FC236}">
                  <a16:creationId xmlns:a16="http://schemas.microsoft.com/office/drawing/2014/main" id="{A6CE32D0-5FDA-4CC1-81F5-88846E6C2011}"/>
                </a:ext>
              </a:extLst>
            </p:cNvPr>
            <p:cNvPicPr preferRelativeResize="0"/>
            <p:nvPr/>
          </p:nvPicPr>
          <p:blipFill>
            <a:blip r:embed="rId4">
              <a:alphaModFix/>
            </a:blip>
            <a:stretch>
              <a:fillRect/>
            </a:stretch>
          </p:blipFill>
          <p:spPr>
            <a:xfrm>
              <a:off x="6808775" y="4773027"/>
              <a:ext cx="2176024" cy="26637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8" name="Google Shape;105;p18">
              <a:extLst>
                <a:ext uri="{FF2B5EF4-FFF2-40B4-BE49-F238E27FC236}">
                  <a16:creationId xmlns:a16="http://schemas.microsoft.com/office/drawing/2014/main" id="{0D540105-0FDA-4DA2-AF86-8AE2F5988E21}"/>
                </a:ext>
              </a:extLst>
            </p:cNvPr>
            <p:cNvPicPr preferRelativeResize="0"/>
            <p:nvPr/>
          </p:nvPicPr>
          <p:blipFill>
            <a:blip r:embed="rId5">
              <a:alphaModFix/>
            </a:blip>
            <a:stretch>
              <a:fillRect/>
            </a:stretch>
          </p:blipFill>
          <p:spPr>
            <a:xfrm>
              <a:off x="141190" y="4879400"/>
              <a:ext cx="2966876" cy="136175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60" r:id="rId2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D567E97F-DAA7-436E-A17F-C7988979165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367C27D8-B647-4D17-83E9-C897E25292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93A449A-0FDC-47F8-B8A3-6A2534D7144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1686161"/>
      </p:ext>
    </p:extLst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</TotalTime>
  <Words>0</Words>
  <Application>Microsoft Office PowerPoint</Application>
  <PresentationFormat>On-screen Show (16:9)</PresentationFormat>
  <Paragraphs>0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4" baseType="lpstr">
      <vt:lpstr>Arial</vt:lpstr>
      <vt:lpstr>Simple Light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adbloom</dc:creator>
  <cp:lastModifiedBy>adbloom@mtu.edu</cp:lastModifiedBy>
  <cp:revision>6</cp:revision>
  <dcterms:modified xsi:type="dcterms:W3CDTF">2022-09-07T18:44:34Z</dcterms:modified>
</cp:coreProperties>
</file>