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5"/>
  </p:notesMasterIdLst>
  <p:sldIdLst>
    <p:sldId id="259" r:id="rId2"/>
    <p:sldId id="257" r:id="rId3"/>
    <p:sldId id="262" r:id="rId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207" d="100"/>
          <a:sy n="207" d="100"/>
        </p:scale>
        <p:origin x="460" y="1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userDrawn="1">
  <p:cSld name="Title and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55;p13">
            <a:extLst>
              <a:ext uri="{FF2B5EF4-FFF2-40B4-BE49-F238E27FC236}">
                <a16:creationId xmlns:a16="http://schemas.microsoft.com/office/drawing/2014/main" id="{3BA202A0-D80F-4D47-B9EE-0388B06C7375}"/>
              </a:ext>
            </a:extLst>
          </p:cNvPr>
          <p:cNvSpPr/>
          <p:nvPr/>
        </p:nvSpPr>
        <p:spPr>
          <a:xfrm>
            <a:off x="0" y="275"/>
            <a:ext cx="9152100" cy="437114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" name="Google Shape;59;p13">
            <a:extLst>
              <a:ext uri="{FF2B5EF4-FFF2-40B4-BE49-F238E27FC236}">
                <a16:creationId xmlns:a16="http://schemas.microsoft.com/office/drawing/2014/main" id="{9E7B44E5-54F4-423B-873B-ED6379092698}"/>
              </a:ext>
            </a:extLst>
          </p:cNvPr>
          <p:cNvSpPr txBox="1"/>
          <p:nvPr userDrawn="1"/>
        </p:nvSpPr>
        <p:spPr>
          <a:xfrm>
            <a:off x="536125" y="891525"/>
            <a:ext cx="7050300" cy="14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b="1" dirty="0">
                <a:solidFill>
                  <a:srgbClr val="FFC40F"/>
                </a:solidFill>
              </a:rPr>
              <a:t>The College of Engineering</a:t>
            </a:r>
            <a:endParaRPr sz="4000" b="1" dirty="0">
              <a:solidFill>
                <a:srgbClr val="FFC40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b="1" dirty="0">
                <a:solidFill>
                  <a:srgbClr val="FFC40F"/>
                </a:solidFill>
              </a:rPr>
              <a:t>At Michigan Tech</a:t>
            </a:r>
            <a:endParaRPr sz="4000" b="1" dirty="0">
              <a:solidFill>
                <a:srgbClr val="FFC40F"/>
              </a:solidFill>
            </a:endParaRP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D3B6789-A48E-4420-86CB-F078CB036A6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6124" y="2315095"/>
            <a:ext cx="6906801" cy="1354115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Sub-Headline Goes Here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userDrawn="1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68;p14">
            <a:extLst>
              <a:ext uri="{FF2B5EF4-FFF2-40B4-BE49-F238E27FC236}">
                <a16:creationId xmlns:a16="http://schemas.microsoft.com/office/drawing/2014/main" id="{B282BEF5-284A-4CBD-BCEF-8862D7AA2D10}"/>
              </a:ext>
            </a:extLst>
          </p:cNvPr>
          <p:cNvSpPr txBox="1"/>
          <p:nvPr userDrawn="1"/>
        </p:nvSpPr>
        <p:spPr>
          <a:xfrm>
            <a:off x="515609" y="821643"/>
            <a:ext cx="7050300" cy="141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b="1" dirty="0">
                <a:solidFill>
                  <a:schemeClr val="dk1"/>
                </a:solidFill>
              </a:rPr>
              <a:t>The College of Engineering</a:t>
            </a:r>
            <a:endParaRPr sz="4000" b="1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b="1" dirty="0">
                <a:solidFill>
                  <a:schemeClr val="dk1"/>
                </a:solidFill>
              </a:rPr>
              <a:t>At Michigan Tech</a:t>
            </a:r>
            <a:endParaRPr sz="4000" b="1" dirty="0">
              <a:solidFill>
                <a:schemeClr val="dk1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0181FD-7493-4B29-9682-39A773B59C2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15609" y="2237643"/>
            <a:ext cx="6569029" cy="14160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n-US" dirty="0"/>
              <a:t>Sub-Headline Goes Here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userDrawn="1">
  <p:cSld name="Headline and Info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FC7662-827D-40C0-8CFF-377E0B9EF2B1}"/>
              </a:ext>
            </a:extLst>
          </p:cNvPr>
          <p:cNvSpPr>
            <a:spLocks noGrp="1"/>
          </p:cNvSpPr>
          <p:nvPr>
            <p:ph type="sldNum" idx="14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A13DB08A-3E38-4F93-AE38-24DA201133E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00800" y="920950"/>
            <a:ext cx="7828219" cy="2732148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 b="0"/>
            </a:lvl1pPr>
          </a:lstStyle>
          <a:p>
            <a:pPr lvl="0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469DCE-83E3-4464-9969-2ED4489255A6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00037" y="260350"/>
            <a:ext cx="7828219" cy="559660"/>
          </a:xfrm>
          <a:prstGeom prst="rect">
            <a:avLst/>
          </a:prstGeom>
        </p:spPr>
        <p:txBody>
          <a:bodyPr/>
          <a:lstStyle>
            <a:lvl1pPr>
              <a:defRPr sz="2400" b="1"/>
            </a:lvl1pPr>
          </a:lstStyle>
          <a:p>
            <a:pPr lvl="0"/>
            <a:r>
              <a:rPr lang="en-US" b="1" dirty="0"/>
              <a:t>Headline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  <p:grpSp>
        <p:nvGrpSpPr>
          <p:cNvPr id="3" name="Google Shape;64;p14">
            <a:extLst>
              <a:ext uri="{FF2B5EF4-FFF2-40B4-BE49-F238E27FC236}">
                <a16:creationId xmlns:a16="http://schemas.microsoft.com/office/drawing/2014/main" id="{296195CF-DC3B-4F86-AD63-210025061299}"/>
              </a:ext>
            </a:extLst>
          </p:cNvPr>
          <p:cNvGrpSpPr/>
          <p:nvPr userDrawn="1"/>
        </p:nvGrpSpPr>
        <p:grpSpPr>
          <a:xfrm>
            <a:off x="0" y="4367968"/>
            <a:ext cx="9152100" cy="846600"/>
            <a:chOff x="0" y="4297175"/>
            <a:chExt cx="9152100" cy="846600"/>
          </a:xfrm>
        </p:grpSpPr>
        <p:sp>
          <p:nvSpPr>
            <p:cNvPr id="4" name="Google Shape;65;p14">
              <a:extLst>
                <a:ext uri="{FF2B5EF4-FFF2-40B4-BE49-F238E27FC236}">
                  <a16:creationId xmlns:a16="http://schemas.microsoft.com/office/drawing/2014/main" id="{5E0E8C37-0A95-49C3-AB73-4D64C631CB2A}"/>
                </a:ext>
              </a:extLst>
            </p:cNvPr>
            <p:cNvSpPr/>
            <p:nvPr/>
          </p:nvSpPr>
          <p:spPr>
            <a:xfrm>
              <a:off x="0" y="4297175"/>
              <a:ext cx="9152100" cy="846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5" name="Google Shape;66;p14">
              <a:extLst>
                <a:ext uri="{FF2B5EF4-FFF2-40B4-BE49-F238E27FC236}">
                  <a16:creationId xmlns:a16="http://schemas.microsoft.com/office/drawing/2014/main" id="{A0304941-DB2A-49F9-BC78-9EF0881811D2}"/>
                </a:ext>
              </a:extLst>
            </p:cNvPr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6436550" y="4608149"/>
              <a:ext cx="2481575" cy="3038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" name="Google Shape;67;p14">
              <a:extLst>
                <a:ext uri="{FF2B5EF4-FFF2-40B4-BE49-F238E27FC236}">
                  <a16:creationId xmlns:a16="http://schemas.microsoft.com/office/drawing/2014/main" id="{D7D01CCD-0385-468B-8EB8-1BFB54B3ADE6}"/>
                </a:ext>
              </a:extLst>
            </p:cNvPr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181775" y="4475561"/>
              <a:ext cx="1457400" cy="48985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C03115-6CE4-4AF7-81E7-782034B052E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4951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C165F9-18C6-4C2F-83CF-B0542C3C3A4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9956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826D359-7475-48C5-AC83-A06844E5DFD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C3FF87-F271-48EB-BC45-4136CABBE906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056481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0</Words>
  <Application>Microsoft Office PowerPoint</Application>
  <PresentationFormat>On-screen Show (16:9)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Arial</vt:lpstr>
      <vt:lpstr>Simple Light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Danielle Davis</dc:creator>
  <cp:lastModifiedBy>adbloom@mtu.edu</cp:lastModifiedBy>
  <cp:revision>8</cp:revision>
  <dcterms:modified xsi:type="dcterms:W3CDTF">2022-09-07T18:44:12Z</dcterms:modified>
</cp:coreProperties>
</file>