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5"/>
  </p:notesMasterIdLst>
  <p:sldIdLst>
    <p:sldId id="259" r:id="rId2"/>
    <p:sldId id="260" r:id="rId3"/>
    <p:sldId id="261" r:id="rId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36" autoAdjust="0"/>
    <p:restoredTop sz="94660"/>
  </p:normalViewPr>
  <p:slideViewPr>
    <p:cSldViewPr snapToGrid="0">
      <p:cViewPr varScale="1">
        <p:scale>
          <a:sx n="156" d="100"/>
          <a:sy n="156" d="100"/>
        </p:scale>
        <p:origin x="61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userDrawn="1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5;p13">
            <a:extLst>
              <a:ext uri="{FF2B5EF4-FFF2-40B4-BE49-F238E27FC236}">
                <a16:creationId xmlns:a16="http://schemas.microsoft.com/office/drawing/2014/main" id="{07BF4A73-E9DF-FAF9-A8E9-1975C308BC33}"/>
              </a:ext>
            </a:extLst>
          </p:cNvPr>
          <p:cNvSpPr/>
          <p:nvPr userDrawn="1"/>
        </p:nvSpPr>
        <p:spPr>
          <a:xfrm>
            <a:off x="0" y="275"/>
            <a:ext cx="9152100" cy="437114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9960ADD7-A2DA-D963-27DC-06271850ED2F}"/>
              </a:ext>
            </a:extLst>
          </p:cNvPr>
          <p:cNvSpPr txBox="1"/>
          <p:nvPr userDrawn="1"/>
        </p:nvSpPr>
        <p:spPr>
          <a:xfrm>
            <a:off x="536123" y="540455"/>
            <a:ext cx="6906801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rgbClr val="FFC40F"/>
                </a:solidFill>
              </a:rPr>
              <a:t>Geological and Mining Engineering Sciences at Michigan Tech</a:t>
            </a:r>
            <a:endParaRPr sz="4000" b="1" dirty="0">
              <a:solidFill>
                <a:srgbClr val="FFC40F"/>
              </a:solidFill>
            </a:endParaRP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79D1993B-01C1-63AB-35BA-7FF675A5872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36123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59;p13">
            <a:extLst>
              <a:ext uri="{FF2B5EF4-FFF2-40B4-BE49-F238E27FC236}">
                <a16:creationId xmlns:a16="http://schemas.microsoft.com/office/drawing/2014/main" id="{9B724D37-7E86-4FB1-33C9-3A69A78A45D3}"/>
              </a:ext>
            </a:extLst>
          </p:cNvPr>
          <p:cNvSpPr txBox="1"/>
          <p:nvPr userDrawn="1"/>
        </p:nvSpPr>
        <p:spPr>
          <a:xfrm>
            <a:off x="536123" y="540455"/>
            <a:ext cx="6906801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Geological and Mining Engineering Sciences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4" name="Text Placeholder 15">
            <a:extLst>
              <a:ext uri="{FF2B5EF4-FFF2-40B4-BE49-F238E27FC236}">
                <a16:creationId xmlns:a16="http://schemas.microsoft.com/office/drawing/2014/main" id="{F12CEC06-8438-5033-91A4-B7BF62EE0FE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479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  <p:extLst>
      <p:ext uri="{BB962C8B-B14F-4D97-AF65-F5344CB8AC3E}">
        <p14:creationId xmlns:p14="http://schemas.microsoft.com/office/powerpoint/2010/main" val="3654594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15">
            <a:extLst>
              <a:ext uri="{FF2B5EF4-FFF2-40B4-BE49-F238E27FC236}">
                <a16:creationId xmlns:a16="http://schemas.microsoft.com/office/drawing/2014/main" id="{9100BCC2-08F5-734C-F8E0-4A5C3DA6C08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200690C-6EE0-7061-267E-B4DBB3A443CA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29976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oogle Shape;64;p14">
            <a:extLst>
              <a:ext uri="{FF2B5EF4-FFF2-40B4-BE49-F238E27FC236}">
                <a16:creationId xmlns:a16="http://schemas.microsoft.com/office/drawing/2014/main" id="{B6025BE1-6A2A-D2F6-691C-463E029BC4A0}"/>
              </a:ext>
            </a:extLst>
          </p:cNvPr>
          <p:cNvGrpSpPr/>
          <p:nvPr userDrawn="1"/>
        </p:nvGrpSpPr>
        <p:grpSpPr>
          <a:xfrm>
            <a:off x="0" y="4297175"/>
            <a:ext cx="9152100" cy="846600"/>
            <a:chOff x="0" y="4297175"/>
            <a:chExt cx="9152100" cy="846600"/>
          </a:xfrm>
        </p:grpSpPr>
        <p:sp>
          <p:nvSpPr>
            <p:cNvPr id="3" name="Google Shape;65;p14">
              <a:extLst>
                <a:ext uri="{FF2B5EF4-FFF2-40B4-BE49-F238E27FC236}">
                  <a16:creationId xmlns:a16="http://schemas.microsoft.com/office/drawing/2014/main" id="{C3A5340F-6A05-825E-F2F9-959AE211AAC2}"/>
                </a:ext>
              </a:extLst>
            </p:cNvPr>
            <p:cNvSpPr/>
            <p:nvPr/>
          </p:nvSpPr>
          <p:spPr>
            <a:xfrm>
              <a:off x="0" y="4297175"/>
              <a:ext cx="9152100" cy="8466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pic>
          <p:nvPicPr>
            <p:cNvPr id="4" name="Google Shape;66;p14">
              <a:extLst>
                <a:ext uri="{FF2B5EF4-FFF2-40B4-BE49-F238E27FC236}">
                  <a16:creationId xmlns:a16="http://schemas.microsoft.com/office/drawing/2014/main" id="{9907D51F-0381-EAE6-4974-F09C06C166D5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181775" y="4475561"/>
              <a:ext cx="1457400" cy="48985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5" name="Google Shape;68;p14">
            <a:extLst>
              <a:ext uri="{FF2B5EF4-FFF2-40B4-BE49-F238E27FC236}">
                <a16:creationId xmlns:a16="http://schemas.microsoft.com/office/drawing/2014/main" id="{BB974E4E-7973-FFA2-355D-114814612C6B}"/>
              </a:ext>
            </a:extLst>
          </p:cNvPr>
          <p:cNvPicPr preferRelativeResize="0"/>
          <p:nvPr userDrawn="1"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12450" y="4437650"/>
            <a:ext cx="2955249" cy="5656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F408DE5-501B-AA6F-9E3C-4479BADAE4EC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1684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9A6E84D-B109-BED5-F719-E4F8777C2AEF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751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B3ED639-E1CE-D368-6670-183672F03F8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2A70B2-7F11-DA85-9D8D-A53BF92C2F5E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94940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On-screen Show (16:9)</PresentationFormat>
  <Paragraphs>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5" baseType="lpstr">
      <vt:lpstr>Arial</vt:lpstr>
      <vt:lpstr>Simple Light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3</cp:revision>
  <dcterms:modified xsi:type="dcterms:W3CDTF">2022-09-14T14:09:00Z</dcterms:modified>
</cp:coreProperties>
</file>