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9" r:id="rId1"/>
  </p:sldMasterIdLst>
  <p:notesMasterIdLst>
    <p:notesMasterId r:id="rId4"/>
  </p:notesMasterIdLst>
  <p:sldIdLst>
    <p:sldId id="256" r:id="rId2"/>
    <p:sldId id="257" r:id="rId3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56" d="100"/>
          <a:sy n="156" d="100"/>
        </p:scale>
        <p:origin x="634" y="101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userDrawn="1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59;p13">
            <a:extLst>
              <a:ext uri="{FF2B5EF4-FFF2-40B4-BE49-F238E27FC236}">
                <a16:creationId xmlns:a16="http://schemas.microsoft.com/office/drawing/2014/main" id="{568CD9AD-011E-AC46-F763-70E502A36696}"/>
              </a:ext>
            </a:extLst>
          </p:cNvPr>
          <p:cNvSpPr txBox="1"/>
          <p:nvPr userDrawn="1"/>
        </p:nvSpPr>
        <p:spPr>
          <a:xfrm>
            <a:off x="536123" y="540455"/>
            <a:ext cx="6906801" cy="20312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>
                <a:solidFill>
                  <a:schemeClr val="tx1"/>
                </a:solidFill>
              </a:rPr>
              <a:t>Geological and Mining Engineering Sciences at Michigan Tech</a:t>
            </a:r>
            <a:endParaRPr sz="4000" b="1" dirty="0">
              <a:solidFill>
                <a:schemeClr val="tx1"/>
              </a:solidFill>
            </a:endParaRPr>
          </a:p>
        </p:txBody>
      </p:sp>
      <p:sp>
        <p:nvSpPr>
          <p:cNvPr id="3" name="Text Placeholder 15">
            <a:extLst>
              <a:ext uri="{FF2B5EF4-FFF2-40B4-BE49-F238E27FC236}">
                <a16:creationId xmlns:a16="http://schemas.microsoft.com/office/drawing/2014/main" id="{579090A6-CDC2-B6A4-FB0F-197CAD0F1409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77479" y="2571750"/>
            <a:ext cx="6906801" cy="1354115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tx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Sub-Headline Goes Here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15">
            <a:extLst>
              <a:ext uri="{FF2B5EF4-FFF2-40B4-BE49-F238E27FC236}">
                <a16:creationId xmlns:a16="http://schemas.microsoft.com/office/drawing/2014/main" id="{C4AC6EF5-7DBA-C61C-B9A1-56A130DB159C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300800" y="920950"/>
            <a:ext cx="7828219" cy="2732148"/>
          </a:xfrm>
          <a:prstGeom prst="rect">
            <a:avLst/>
          </a:prstGeom>
        </p:spPr>
        <p:txBody>
          <a:bodyPr/>
          <a:lstStyle>
            <a:lvl1pPr marL="285750" indent="-285750">
              <a:lnSpc>
                <a:spcPct val="150000"/>
              </a:lnSpc>
              <a:buFont typeface="Arial" panose="020B0604020202020204" pitchFamily="34" charset="0"/>
              <a:buChar char="•"/>
              <a:defRPr b="0"/>
            </a:lvl1pPr>
          </a:lstStyle>
          <a:p>
            <a:pPr lvl="0"/>
            <a:endParaRPr lang="en-US" dirty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7118F251-9293-7261-4D19-AEBEA0097C75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300037" y="260350"/>
            <a:ext cx="7828219" cy="559660"/>
          </a:xfrm>
          <a:prstGeom prst="rect">
            <a:avLst/>
          </a:prstGeom>
        </p:spPr>
        <p:txBody>
          <a:bodyPr/>
          <a:lstStyle>
            <a:lvl1pPr>
              <a:defRPr sz="2400" b="1"/>
            </a:lvl1pPr>
          </a:lstStyle>
          <a:p>
            <a:pPr lvl="0"/>
            <a:r>
              <a:rPr lang="en-US" b="1" dirty="0"/>
              <a:t>Headline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16810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oogle Shape;83;p16">
            <a:extLst>
              <a:ext uri="{FF2B5EF4-FFF2-40B4-BE49-F238E27FC236}">
                <a16:creationId xmlns:a16="http://schemas.microsoft.com/office/drawing/2014/main" id="{E423F0F7-3700-65F9-2650-FC729BBBD9EC}"/>
              </a:ext>
            </a:extLst>
          </p:cNvPr>
          <p:cNvPicPr preferRelativeResize="0"/>
          <p:nvPr userDrawn="1"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70575" y="4715650"/>
            <a:ext cx="1961569" cy="37545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3" name="Google Shape;85;p16">
            <a:extLst>
              <a:ext uri="{FF2B5EF4-FFF2-40B4-BE49-F238E27FC236}">
                <a16:creationId xmlns:a16="http://schemas.microsoft.com/office/drawing/2014/main" id="{3FC17903-3DBF-8B2F-B9CC-196D9B4E45EE}"/>
              </a:ext>
            </a:extLst>
          </p:cNvPr>
          <p:cNvGrpSpPr/>
          <p:nvPr userDrawn="1"/>
        </p:nvGrpSpPr>
        <p:grpSpPr>
          <a:xfrm>
            <a:off x="170575" y="4622625"/>
            <a:ext cx="8843400" cy="375450"/>
            <a:chOff x="170575" y="4622625"/>
            <a:chExt cx="8843400" cy="375450"/>
          </a:xfrm>
        </p:grpSpPr>
        <p:pic>
          <p:nvPicPr>
            <p:cNvPr id="4" name="Google Shape;86;p16">
              <a:extLst>
                <a:ext uri="{FF2B5EF4-FFF2-40B4-BE49-F238E27FC236}">
                  <a16:creationId xmlns:a16="http://schemas.microsoft.com/office/drawing/2014/main" id="{8823D1C4-ED79-23A8-3BD4-7F1E20FB172D}"/>
                </a:ext>
              </a:extLst>
            </p:cNvPr>
            <p:cNvPicPr preferRelativeResize="0"/>
            <p:nvPr/>
          </p:nvPicPr>
          <p:blipFill>
            <a:blip r:embed="rId5">
              <a:alphaModFix/>
            </a:blip>
            <a:stretch>
              <a:fillRect/>
            </a:stretch>
          </p:blipFill>
          <p:spPr>
            <a:xfrm>
              <a:off x="6186325" y="4838375"/>
              <a:ext cx="2802375" cy="159700"/>
            </a:xfrm>
            <a:prstGeom prst="rect">
              <a:avLst/>
            </a:prstGeom>
            <a:noFill/>
            <a:ln>
              <a:noFill/>
            </a:ln>
          </p:spPr>
        </p:pic>
        <p:cxnSp>
          <p:nvCxnSpPr>
            <p:cNvPr id="5" name="Google Shape;87;p16">
              <a:extLst>
                <a:ext uri="{FF2B5EF4-FFF2-40B4-BE49-F238E27FC236}">
                  <a16:creationId xmlns:a16="http://schemas.microsoft.com/office/drawing/2014/main" id="{92D800F2-C868-9C14-1040-6CB43DAB2781}"/>
                </a:ext>
              </a:extLst>
            </p:cNvPr>
            <p:cNvCxnSpPr/>
            <p:nvPr/>
          </p:nvCxnSpPr>
          <p:spPr>
            <a:xfrm>
              <a:off x="170575" y="4622625"/>
              <a:ext cx="8843400" cy="0"/>
            </a:xfrm>
            <a:prstGeom prst="straightConnector1">
              <a:avLst/>
            </a:prstGeom>
            <a:noFill/>
            <a:ln w="9525" cap="flat" cmpd="sng">
              <a:solidFill>
                <a:srgbClr val="999999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9B655D02-C4D8-2496-7371-A8EE252E73F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75836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90BACA1A-AA12-2C5B-90D6-2DEEAF3A96E0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42E2B04-A91A-5190-13C4-BC5E8872BECC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2888173"/>
      </p:ext>
    </p:extLst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0</Words>
  <Application>Microsoft Office PowerPoint</Application>
  <PresentationFormat>On-screen Show (16:9)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4" baseType="lpstr">
      <vt:lpstr>Arial</vt:lpstr>
      <vt:lpstr>Simple Light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adbloom</cp:lastModifiedBy>
  <cp:revision>2</cp:revision>
  <dcterms:modified xsi:type="dcterms:W3CDTF">2022-09-14T14:09:02Z</dcterms:modified>
</cp:coreProperties>
</file>