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4"/>
  </p:notesMasterIdLst>
  <p:sldIdLst>
    <p:sldId id="256" r:id="rId2"/>
    <p:sldId id="257" r:id="rId3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6" d="100"/>
          <a:sy n="156" d="100"/>
        </p:scale>
        <p:origin x="634" y="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userDrawn="1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9;p13">
            <a:extLst>
              <a:ext uri="{FF2B5EF4-FFF2-40B4-BE49-F238E27FC236}">
                <a16:creationId xmlns:a16="http://schemas.microsoft.com/office/drawing/2014/main" id="{91224BC3-C365-4C74-179E-502945723B69}"/>
              </a:ext>
            </a:extLst>
          </p:cNvPr>
          <p:cNvSpPr txBox="1"/>
          <p:nvPr userDrawn="1"/>
        </p:nvSpPr>
        <p:spPr>
          <a:xfrm>
            <a:off x="536123" y="540455"/>
            <a:ext cx="6906801" cy="2031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tx1"/>
                </a:solidFill>
              </a:rPr>
              <a:t>Geological and Mining Engineering Sciences at Michigan Tech</a:t>
            </a:r>
            <a:endParaRPr sz="4000" b="1" dirty="0">
              <a:solidFill>
                <a:schemeClr val="tx1"/>
              </a:solidFill>
            </a:endParaRPr>
          </a:p>
        </p:txBody>
      </p:sp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77654FB7-7271-B2C3-2BD2-3B0D936318E5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77479" y="2571750"/>
            <a:ext cx="6906801" cy="1354115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Sub-Headline Goes Here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15">
            <a:extLst>
              <a:ext uri="{FF2B5EF4-FFF2-40B4-BE49-F238E27FC236}">
                <a16:creationId xmlns:a16="http://schemas.microsoft.com/office/drawing/2014/main" id="{6EE57B23-78E2-80D9-A1B4-4335A4A7F7E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00800" y="920950"/>
            <a:ext cx="7828219" cy="2732148"/>
          </a:xfrm>
          <a:prstGeom prst="rect">
            <a:avLst/>
          </a:prstGeom>
        </p:spPr>
        <p:txBody>
          <a:bodyPr/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b="0"/>
            </a:lvl1pPr>
          </a:lstStyle>
          <a:p>
            <a:pPr lvl="0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3501042A-AFED-0AE0-BE72-1B3F595C2A9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300037" y="260350"/>
            <a:ext cx="7828219" cy="559660"/>
          </a:xfrm>
          <a:prstGeom prst="rect">
            <a:avLst/>
          </a:prstGeom>
        </p:spPr>
        <p:txBody>
          <a:bodyPr/>
          <a:lstStyle>
            <a:lvl1pPr>
              <a:defRPr sz="2400" b="1"/>
            </a:lvl1pPr>
          </a:lstStyle>
          <a:p>
            <a:pPr lvl="0"/>
            <a:r>
              <a:rPr lang="en-US" b="1" dirty="0"/>
              <a:t>Headline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07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103;p18">
            <a:extLst>
              <a:ext uri="{FF2B5EF4-FFF2-40B4-BE49-F238E27FC236}">
                <a16:creationId xmlns:a16="http://schemas.microsoft.com/office/drawing/2014/main" id="{FAE50417-E392-FC67-C3D3-8E6B0E347EB8}"/>
              </a:ext>
            </a:extLst>
          </p:cNvPr>
          <p:cNvPicPr preferRelativeResize="0"/>
          <p:nvPr userDrawn="1"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41190" y="4879400"/>
            <a:ext cx="2966876" cy="136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Google Shape;104;p18">
            <a:extLst>
              <a:ext uri="{FF2B5EF4-FFF2-40B4-BE49-F238E27FC236}">
                <a16:creationId xmlns:a16="http://schemas.microsoft.com/office/drawing/2014/main" id="{C3268377-8517-B466-C4B1-21B8A06DE4C8}"/>
              </a:ext>
            </a:extLst>
          </p:cNvPr>
          <p:cNvPicPr preferRelativeResize="0"/>
          <p:nvPr userDrawn="1"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23225" y="4640138"/>
            <a:ext cx="1961569" cy="375450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55B2587-7150-B288-937A-678A0E697EA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9055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82502EF-B10D-46E2-B5E0-949735B98D5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124EC7-2CE5-9F01-B89E-3B67FCC5C625}"/>
              </a:ext>
            </a:extLst>
          </p:cNvPr>
          <p:cNvSpPr>
            <a:spLocks noGrp="1"/>
          </p:cNvSpPr>
          <p:nvPr>
            <p:ph sz="quarter" idx="16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68715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(16:9)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4" baseType="lpstr">
      <vt:lpstr>Arial</vt:lpstr>
      <vt:lpstr>Simple Light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adbloom</cp:lastModifiedBy>
  <cp:revision>1</cp:revision>
  <dcterms:modified xsi:type="dcterms:W3CDTF">2022-09-14T14:09:07Z</dcterms:modified>
</cp:coreProperties>
</file>