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56" d="100"/>
          <a:sy n="156" d="100"/>
        </p:scale>
        <p:origin x="634" y="101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Google Shape;55;p13">
            <a:extLst>
              <a:ext uri="{FF2B5EF4-FFF2-40B4-BE49-F238E27FC236}">
                <a16:creationId xmlns:a16="http://schemas.microsoft.com/office/drawing/2014/main" id="{549EFCF9-FF3F-16FE-4A38-9E005DAD5DE0}"/>
              </a:ext>
            </a:extLst>
          </p:cNvPr>
          <p:cNvSpPr/>
          <p:nvPr/>
        </p:nvSpPr>
        <p:spPr>
          <a:xfrm>
            <a:off x="0" y="274"/>
            <a:ext cx="9152100" cy="4328191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" name="Google Shape;59;p13">
            <a:extLst>
              <a:ext uri="{FF2B5EF4-FFF2-40B4-BE49-F238E27FC236}">
                <a16:creationId xmlns:a16="http://schemas.microsoft.com/office/drawing/2014/main" id="{053BBFA5-D8CE-462B-C13D-B087484FB103}"/>
              </a:ext>
            </a:extLst>
          </p:cNvPr>
          <p:cNvSpPr txBox="1"/>
          <p:nvPr userDrawn="1"/>
        </p:nvSpPr>
        <p:spPr>
          <a:xfrm>
            <a:off x="536125" y="815035"/>
            <a:ext cx="7050300" cy="14157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 b="1" dirty="0">
                <a:solidFill>
                  <a:srgbClr val="FFC40F"/>
                </a:solidFill>
              </a:rPr>
              <a:t>Engineering Fundamentals at Michigan Tech</a:t>
            </a:r>
            <a:endParaRPr sz="4000" b="1" dirty="0">
              <a:solidFill>
                <a:srgbClr val="FFC40F"/>
              </a:solidFill>
            </a:endParaRPr>
          </a:p>
        </p:txBody>
      </p:sp>
      <p:sp>
        <p:nvSpPr>
          <p:cNvPr id="8" name="Text Placeholder 2">
            <a:extLst>
              <a:ext uri="{FF2B5EF4-FFF2-40B4-BE49-F238E27FC236}">
                <a16:creationId xmlns:a16="http://schemas.microsoft.com/office/drawing/2014/main" id="{E17FB0DF-0042-DD77-D3AC-334F6D2C8E41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536125" y="2230777"/>
            <a:ext cx="5825781" cy="1415999"/>
          </a:xfrm>
          <a:prstGeom prst="rect">
            <a:avLst/>
          </a:prstGeom>
        </p:spPr>
        <p:txBody>
          <a:bodyPr/>
          <a:lstStyle>
            <a:lvl1pPr>
              <a:defRPr sz="2800">
                <a:solidFill>
                  <a:schemeClr val="bg1"/>
                </a:solidFill>
              </a:defRPr>
            </a:lvl1pPr>
            <a:lvl2pPr>
              <a:defRPr sz="2800"/>
            </a:lvl2pPr>
            <a:lvl3pPr>
              <a:defRPr sz="2800"/>
            </a:lvl3pPr>
            <a:lvl4pPr>
              <a:defRPr sz="2800"/>
            </a:lvl4pPr>
            <a:lvl5pPr>
              <a:defRPr sz="2800"/>
            </a:lvl5pPr>
          </a:lstStyle>
          <a:p>
            <a:pPr lvl="0"/>
            <a:r>
              <a:rPr lang="en-US" dirty="0"/>
              <a:t>Sub-headline Goes Here</a:t>
            </a:r>
          </a:p>
        </p:txBody>
      </p:sp>
    </p:spTree>
    <p:extLst>
      <p:ext uri="{BB962C8B-B14F-4D97-AF65-F5344CB8AC3E}">
        <p14:creationId xmlns:p14="http://schemas.microsoft.com/office/powerpoint/2010/main" val="27211328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59;p13">
            <a:extLst>
              <a:ext uri="{FF2B5EF4-FFF2-40B4-BE49-F238E27FC236}">
                <a16:creationId xmlns:a16="http://schemas.microsoft.com/office/drawing/2014/main" id="{FDF38DD0-60CB-A693-D817-C3A77034A575}"/>
              </a:ext>
            </a:extLst>
          </p:cNvPr>
          <p:cNvSpPr txBox="1"/>
          <p:nvPr userDrawn="1"/>
        </p:nvSpPr>
        <p:spPr>
          <a:xfrm>
            <a:off x="536125" y="815035"/>
            <a:ext cx="7050300" cy="14157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 b="1" dirty="0">
                <a:solidFill>
                  <a:schemeClr val="tx1"/>
                </a:solidFill>
              </a:rPr>
              <a:t>Engineering Fundamentals at Michigan Tech</a:t>
            </a:r>
            <a:endParaRPr sz="4000" b="1" dirty="0">
              <a:solidFill>
                <a:schemeClr val="tx1"/>
              </a:solidFill>
            </a:endParaRPr>
          </a:p>
        </p:txBody>
      </p:sp>
      <p:sp>
        <p:nvSpPr>
          <p:cNvPr id="4" name="Text Placeholder 2">
            <a:extLst>
              <a:ext uri="{FF2B5EF4-FFF2-40B4-BE49-F238E27FC236}">
                <a16:creationId xmlns:a16="http://schemas.microsoft.com/office/drawing/2014/main" id="{6E87AEEC-D8F9-73D4-263B-D74347F757DD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536125" y="2230777"/>
            <a:ext cx="5825781" cy="1415999"/>
          </a:xfrm>
          <a:prstGeom prst="rect">
            <a:avLst/>
          </a:prstGeo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800"/>
            </a:lvl2pPr>
            <a:lvl3pPr>
              <a:defRPr sz="2800"/>
            </a:lvl3pPr>
            <a:lvl4pPr>
              <a:defRPr sz="2800"/>
            </a:lvl4pPr>
            <a:lvl5pPr>
              <a:defRPr sz="2800"/>
            </a:lvl5pPr>
          </a:lstStyle>
          <a:p>
            <a:pPr lvl="0"/>
            <a:r>
              <a:rPr lang="en-US" dirty="0"/>
              <a:t>Sub-headline Goes Here</a:t>
            </a:r>
          </a:p>
        </p:txBody>
      </p:sp>
    </p:spTree>
    <p:extLst>
      <p:ext uri="{BB962C8B-B14F-4D97-AF65-F5344CB8AC3E}">
        <p14:creationId xmlns:p14="http://schemas.microsoft.com/office/powerpoint/2010/main" val="3614207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2C1BDA8-5255-5F24-2D5A-66A2B6C8E4AF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385763" y="303539"/>
            <a:ext cx="6891888" cy="643026"/>
          </a:xfrm>
          <a:prstGeom prst="rect">
            <a:avLst/>
          </a:prstGeom>
        </p:spPr>
        <p:txBody>
          <a:bodyPr/>
          <a:lstStyle>
            <a:lvl1pPr>
              <a:defRPr sz="2600" b="1"/>
            </a:lvl1pPr>
            <a:lvl2pPr>
              <a:defRPr sz="2600"/>
            </a:lvl2pPr>
            <a:lvl3pPr>
              <a:defRPr sz="2600"/>
            </a:lvl3pPr>
            <a:lvl4pPr>
              <a:defRPr sz="2600"/>
            </a:lvl4pPr>
            <a:lvl5pPr>
              <a:defRPr sz="2600"/>
            </a:lvl5pPr>
          </a:lstStyle>
          <a:p>
            <a:pPr lvl="0"/>
            <a:r>
              <a:rPr lang="en-US" b="1" dirty="0"/>
              <a:t>Headline</a:t>
            </a:r>
            <a:endParaRPr lang="en-US" dirty="0"/>
          </a:p>
        </p:txBody>
      </p:sp>
      <p:sp>
        <p:nvSpPr>
          <p:cNvPr id="4" name="Text Placeholder 4">
            <a:extLst>
              <a:ext uri="{FF2B5EF4-FFF2-40B4-BE49-F238E27FC236}">
                <a16:creationId xmlns:a16="http://schemas.microsoft.com/office/drawing/2014/main" id="{F9F022F9-4FE7-34EA-F559-A2F6349A4EA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385763" y="1069974"/>
            <a:ext cx="6891888" cy="2757639"/>
          </a:xfrm>
          <a:prstGeom prst="rect">
            <a:avLst/>
          </a:prstGeom>
        </p:spPr>
        <p:txBody>
          <a:bodyPr/>
          <a:lstStyle>
            <a:lvl1pPr marL="285750" indent="-285750">
              <a:buFont typeface="Arial" panose="020B0604020202020204" pitchFamily="34" charset="0"/>
              <a:buChar char="•"/>
              <a:defRPr sz="2200" b="0"/>
            </a:lvl1pPr>
          </a:lstStyle>
          <a:p>
            <a:pPr lvl="0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628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png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oogle Shape;64;p14">
            <a:extLst>
              <a:ext uri="{FF2B5EF4-FFF2-40B4-BE49-F238E27FC236}">
                <a16:creationId xmlns:a16="http://schemas.microsoft.com/office/drawing/2014/main" id="{9E833208-556F-4478-EA63-515647F22B4F}"/>
              </a:ext>
            </a:extLst>
          </p:cNvPr>
          <p:cNvGrpSpPr/>
          <p:nvPr userDrawn="1"/>
        </p:nvGrpSpPr>
        <p:grpSpPr>
          <a:xfrm>
            <a:off x="0" y="4297175"/>
            <a:ext cx="9152100" cy="846600"/>
            <a:chOff x="0" y="4297175"/>
            <a:chExt cx="9152100" cy="846600"/>
          </a:xfrm>
        </p:grpSpPr>
        <p:sp>
          <p:nvSpPr>
            <p:cNvPr id="9" name="Google Shape;65;p14">
              <a:extLst>
                <a:ext uri="{FF2B5EF4-FFF2-40B4-BE49-F238E27FC236}">
                  <a16:creationId xmlns:a16="http://schemas.microsoft.com/office/drawing/2014/main" id="{58539E7E-9167-3B08-E51B-F6730FBB1DE9}"/>
                </a:ext>
              </a:extLst>
            </p:cNvPr>
            <p:cNvSpPr/>
            <p:nvPr/>
          </p:nvSpPr>
          <p:spPr>
            <a:xfrm>
              <a:off x="0" y="4297175"/>
              <a:ext cx="9152100" cy="8466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pic>
          <p:nvPicPr>
            <p:cNvPr id="10" name="Google Shape;66;p14">
              <a:extLst>
                <a:ext uri="{FF2B5EF4-FFF2-40B4-BE49-F238E27FC236}">
                  <a16:creationId xmlns:a16="http://schemas.microsoft.com/office/drawing/2014/main" id="{77E75BDC-970F-BF25-392B-B1D45E3993CE}"/>
                </a:ext>
              </a:extLst>
            </p:cNvPr>
            <p:cNvPicPr preferRelativeResize="0"/>
            <p:nvPr/>
          </p:nvPicPr>
          <p:blipFill>
            <a:blip r:embed="rId5">
              <a:alphaModFix/>
            </a:blip>
            <a:stretch>
              <a:fillRect/>
            </a:stretch>
          </p:blipFill>
          <p:spPr>
            <a:xfrm>
              <a:off x="181775" y="4475561"/>
              <a:ext cx="1457400" cy="489850"/>
            </a:xfrm>
            <a:prstGeom prst="rect">
              <a:avLst/>
            </a:prstGeom>
            <a:noFill/>
            <a:ln>
              <a:noFill/>
            </a:ln>
          </p:spPr>
        </p:pic>
      </p:grpSp>
      <p:pic>
        <p:nvPicPr>
          <p:cNvPr id="11" name="Google Shape;67;p14">
            <a:extLst>
              <a:ext uri="{FF2B5EF4-FFF2-40B4-BE49-F238E27FC236}">
                <a16:creationId xmlns:a16="http://schemas.microsoft.com/office/drawing/2014/main" id="{AF858934-64BB-C313-D3E1-C4984A83A094}"/>
              </a:ext>
            </a:extLst>
          </p:cNvPr>
          <p:cNvPicPr preferRelativeResize="0"/>
          <p:nvPr userDrawn="1"/>
        </p:nvPicPr>
        <p:blipFill>
          <a:blip r:embed="rId6">
            <a:alphaModFix/>
          </a:blip>
          <a:stretch>
            <a:fillRect/>
          </a:stretch>
        </p:blipFill>
        <p:spPr>
          <a:xfrm>
            <a:off x="5494850" y="4595800"/>
            <a:ext cx="3443052" cy="384975"/>
          </a:xfrm>
          <a:prstGeom prst="rect">
            <a:avLst/>
          </a:prstGeom>
          <a:noFill/>
          <a:ln>
            <a:noFill/>
          </a:ln>
        </p:spPr>
      </p:pic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0047A7EC-6C88-CCAC-8363-9E757E456B0D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5601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A94C0296-41B4-44BF-C2C7-AF3A85C97023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3799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2D62963B-7271-9861-77FE-EBB770867431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0BF5D5-7507-FCAE-6311-EAA5D0CC09D4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5787743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0</Words>
  <Application>Microsoft Office PowerPoint</Application>
  <PresentationFormat>On-screen Show (16:9)</PresentationFormat>
  <Paragraphs>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Arial</vt:lpstr>
      <vt:lpstr>Simple Light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adbloom</cp:lastModifiedBy>
  <cp:revision>1</cp:revision>
  <dcterms:modified xsi:type="dcterms:W3CDTF">2022-09-12T20:51:13Z</dcterms:modified>
</cp:coreProperties>
</file>