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63" r:id="rId2"/>
    <p:sldId id="264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" name="Google Shape;59;p13">
            <a:extLst>
              <a:ext uri="{FF2B5EF4-FFF2-40B4-BE49-F238E27FC236}">
                <a16:creationId xmlns:a16="http://schemas.microsoft.com/office/drawing/2014/main" id="{4667B2B9-955A-423F-40F0-CBDE8B17EE19}"/>
              </a:ext>
            </a:extLst>
          </p:cNvPr>
          <p:cNvSpPr txBox="1"/>
          <p:nvPr userDrawn="1"/>
        </p:nvSpPr>
        <p:spPr>
          <a:xfrm>
            <a:off x="536125" y="815035"/>
            <a:ext cx="7050300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tx1"/>
                </a:solidFill>
              </a:rPr>
              <a:t>Engineering Fundamentals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064B28D-6DB8-6B19-BF51-856785D399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5" y="2230777"/>
            <a:ext cx="5825781" cy="14159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1BFF5C-A6ED-D626-0570-89F4AF56E1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763" y="303539"/>
            <a:ext cx="6891888" cy="643026"/>
          </a:xfrm>
          <a:prstGeom prst="rect">
            <a:avLst/>
          </a:prstGeom>
        </p:spPr>
        <p:txBody>
          <a:bodyPr/>
          <a:lstStyle>
            <a:lvl1pPr>
              <a:defRPr sz="2600" b="1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16ACCE8B-1E17-56EA-94F4-55260C69CBF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5763" y="1069974"/>
            <a:ext cx="6891888" cy="2757639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200" b="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640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2;p18">
            <a:extLst>
              <a:ext uri="{FF2B5EF4-FFF2-40B4-BE49-F238E27FC236}">
                <a16:creationId xmlns:a16="http://schemas.microsoft.com/office/drawing/2014/main" id="{2FC71ABC-4A3B-54D2-DA6B-F868AB13E1BB}"/>
              </a:ext>
            </a:extLst>
          </p:cNvPr>
          <p:cNvPicPr preferRelativeResize="0"/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26425" y="4695950"/>
            <a:ext cx="2858373" cy="31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04;p18">
            <a:extLst>
              <a:ext uri="{FF2B5EF4-FFF2-40B4-BE49-F238E27FC236}">
                <a16:creationId xmlns:a16="http://schemas.microsoft.com/office/drawing/2014/main" id="{5E0CE2DD-633D-268A-03ED-20B358AF068E}"/>
              </a:ext>
            </a:extLst>
          </p:cNvPr>
          <p:cNvPicPr preferRelativeResize="0"/>
          <p:nvPr userDrawn="1"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1190" y="4879400"/>
            <a:ext cx="2966876" cy="1361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07E3F8-3AB1-19BC-A502-3F74B9C9B7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815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8CB918-E0BF-C0EC-537C-5F4EF363E1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EDB817-5148-FFFA-E2A9-37B3EDEF22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6579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1</cp:revision>
  <dcterms:modified xsi:type="dcterms:W3CDTF">2022-09-12T20:51:03Z</dcterms:modified>
</cp:coreProperties>
</file>