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63" r:id="rId2"/>
    <p:sldId id="264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" name="Google Shape;59;p13">
            <a:extLst>
              <a:ext uri="{FF2B5EF4-FFF2-40B4-BE49-F238E27FC236}">
                <a16:creationId xmlns:a16="http://schemas.microsoft.com/office/drawing/2014/main" id="{B5921532-B428-849D-58E1-3B9E9C59D7EC}"/>
              </a:ext>
            </a:extLst>
          </p:cNvPr>
          <p:cNvSpPr txBox="1"/>
          <p:nvPr userDrawn="1"/>
        </p:nvSpPr>
        <p:spPr>
          <a:xfrm>
            <a:off x="536125" y="815035"/>
            <a:ext cx="70503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Engineering Fundamentals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39EA05BD-CB23-8798-8DB1-8D6E30663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230777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64294-CB2C-9795-AB99-DEE909E77D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FC02AC79-6539-F7B6-3164-1C359E2458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617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83;p16">
            <a:extLst>
              <a:ext uri="{FF2B5EF4-FFF2-40B4-BE49-F238E27FC236}">
                <a16:creationId xmlns:a16="http://schemas.microsoft.com/office/drawing/2014/main" id="{38263B1C-0999-39CE-CB5A-353F1BA1D0A0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75" y="4740375"/>
            <a:ext cx="2858373" cy="319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oogle Shape;85;p16">
            <a:extLst>
              <a:ext uri="{FF2B5EF4-FFF2-40B4-BE49-F238E27FC236}">
                <a16:creationId xmlns:a16="http://schemas.microsoft.com/office/drawing/2014/main" id="{7574D7DA-7B47-04E4-EF5F-049872C6EB2A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18" name="Google Shape;86;p16">
              <a:extLst>
                <a:ext uri="{FF2B5EF4-FFF2-40B4-BE49-F238E27FC236}">
                  <a16:creationId xmlns:a16="http://schemas.microsoft.com/office/drawing/2014/main" id="{5196B9EE-0BCD-9E11-AA9D-63D73959C44E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9" name="Google Shape;87;p16">
              <a:extLst>
                <a:ext uri="{FF2B5EF4-FFF2-40B4-BE49-F238E27FC236}">
                  <a16:creationId xmlns:a16="http://schemas.microsoft.com/office/drawing/2014/main" id="{366DFA5A-BA12-FF14-B80E-4BBB4BD8BA36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FAF299-7794-21D1-45F7-92F8D54344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825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A5C195-702C-D13A-A66D-37093D439A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197E2-B8ED-9296-7C86-C796D94A42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023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2</cp:revision>
  <dcterms:modified xsi:type="dcterms:W3CDTF">2022-09-12T20:51:22Z</dcterms:modified>
</cp:coreProperties>
</file>