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5"/>
  </p:notesMasterIdLst>
  <p:sldIdLst>
    <p:sldId id="260" r:id="rId2"/>
    <p:sldId id="259" r:id="rId3"/>
    <p:sldId id="261" r:id="rId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66" d="100"/>
          <a:sy n="166" d="100"/>
        </p:scale>
        <p:origin x="346" y="10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55;p13">
            <a:extLst>
              <a:ext uri="{FF2B5EF4-FFF2-40B4-BE49-F238E27FC236}">
                <a16:creationId xmlns:a16="http://schemas.microsoft.com/office/drawing/2014/main" id="{D2DA8B20-30F5-C5CE-6ABE-A173219EDBA0}"/>
              </a:ext>
            </a:extLst>
          </p:cNvPr>
          <p:cNvSpPr/>
          <p:nvPr userDrawn="1"/>
        </p:nvSpPr>
        <p:spPr>
          <a:xfrm>
            <a:off x="0" y="0"/>
            <a:ext cx="9152100" cy="429717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59;p13">
            <a:extLst>
              <a:ext uri="{FF2B5EF4-FFF2-40B4-BE49-F238E27FC236}">
                <a16:creationId xmlns:a16="http://schemas.microsoft.com/office/drawing/2014/main" id="{F73D1541-820D-9051-FA8A-CDC22516848B}"/>
              </a:ext>
            </a:extLst>
          </p:cNvPr>
          <p:cNvSpPr txBox="1"/>
          <p:nvPr userDrawn="1"/>
        </p:nvSpPr>
        <p:spPr>
          <a:xfrm>
            <a:off x="536125" y="540455"/>
            <a:ext cx="7050300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>
                <a:solidFill>
                  <a:srgbClr val="FFC40F"/>
                </a:solidFill>
              </a:rPr>
              <a:t>Electrical and Computer Engineering at Michigan Tech</a:t>
            </a:r>
            <a:endParaRPr sz="4000" b="1" dirty="0">
              <a:solidFill>
                <a:srgbClr val="FFC40F"/>
              </a:solidFill>
            </a:endParaRP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3DCA467-2D3B-C985-85E4-817B92EC89C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6125" y="2514298"/>
            <a:ext cx="5825781" cy="1415999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en-US" dirty="0"/>
              <a:t>Sub-headline Goes Here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59;p13">
            <a:extLst>
              <a:ext uri="{FF2B5EF4-FFF2-40B4-BE49-F238E27FC236}">
                <a16:creationId xmlns:a16="http://schemas.microsoft.com/office/drawing/2014/main" id="{61BAD1E3-6F02-3C73-629F-7EBE0D15DD4F}"/>
              </a:ext>
            </a:extLst>
          </p:cNvPr>
          <p:cNvSpPr txBox="1"/>
          <p:nvPr userDrawn="1"/>
        </p:nvSpPr>
        <p:spPr>
          <a:xfrm>
            <a:off x="536125" y="540455"/>
            <a:ext cx="7050300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>
                <a:solidFill>
                  <a:schemeClr val="tx1"/>
                </a:solidFill>
              </a:rPr>
              <a:t>Electrical and Computer Engineering at Michigan Tech</a:t>
            </a:r>
            <a:endParaRPr sz="4000" b="1" dirty="0">
              <a:solidFill>
                <a:schemeClr val="tx1"/>
              </a:solidFill>
            </a:endParaRP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0AFB158E-3D00-06C6-C305-C9F1C23E91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6125" y="2514298"/>
            <a:ext cx="5825781" cy="1415999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en-US" dirty="0"/>
              <a:t>Sub-headline Goes Here</a:t>
            </a:r>
          </a:p>
        </p:txBody>
      </p:sp>
    </p:spTree>
    <p:extLst>
      <p:ext uri="{BB962C8B-B14F-4D97-AF65-F5344CB8AC3E}">
        <p14:creationId xmlns:p14="http://schemas.microsoft.com/office/powerpoint/2010/main" val="1908606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C68E3D-DFC6-7D9A-0277-964E1C56026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85763" y="303539"/>
            <a:ext cx="6891888" cy="643026"/>
          </a:xfrm>
          <a:prstGeom prst="rect">
            <a:avLst/>
          </a:prstGeom>
        </p:spPr>
        <p:txBody>
          <a:bodyPr/>
          <a:lstStyle>
            <a:lvl1pPr>
              <a:defRPr sz="2600" b="1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</a:lstStyle>
          <a:p>
            <a:pPr lvl="0"/>
            <a:r>
              <a:rPr lang="en-US" b="1" dirty="0"/>
              <a:t>Headline</a:t>
            </a:r>
            <a:endParaRPr lang="en-US" dirty="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F0DAC948-B906-281D-625A-1CBE9049FDC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5763" y="1069974"/>
            <a:ext cx="6891888" cy="2757639"/>
          </a:xfrm>
          <a:prstGeom prst="rect">
            <a:avLst/>
          </a:prstGeo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sz="2200" b="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552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oogle Shape;64;p14">
            <a:extLst>
              <a:ext uri="{FF2B5EF4-FFF2-40B4-BE49-F238E27FC236}">
                <a16:creationId xmlns:a16="http://schemas.microsoft.com/office/drawing/2014/main" id="{42160A32-7B86-3818-3F88-12C5BBD32D46}"/>
              </a:ext>
            </a:extLst>
          </p:cNvPr>
          <p:cNvGrpSpPr/>
          <p:nvPr userDrawn="1"/>
        </p:nvGrpSpPr>
        <p:grpSpPr>
          <a:xfrm>
            <a:off x="0" y="4297175"/>
            <a:ext cx="9152100" cy="846600"/>
            <a:chOff x="0" y="4297175"/>
            <a:chExt cx="9152100" cy="846600"/>
          </a:xfrm>
        </p:grpSpPr>
        <p:sp>
          <p:nvSpPr>
            <p:cNvPr id="9" name="Google Shape;65;p14">
              <a:extLst>
                <a:ext uri="{FF2B5EF4-FFF2-40B4-BE49-F238E27FC236}">
                  <a16:creationId xmlns:a16="http://schemas.microsoft.com/office/drawing/2014/main" id="{E8E4C91E-556E-4116-3B1A-D6BE99815787}"/>
                </a:ext>
              </a:extLst>
            </p:cNvPr>
            <p:cNvSpPr/>
            <p:nvPr/>
          </p:nvSpPr>
          <p:spPr>
            <a:xfrm>
              <a:off x="0" y="4297175"/>
              <a:ext cx="9152100" cy="846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10" name="Google Shape;66;p14">
              <a:extLst>
                <a:ext uri="{FF2B5EF4-FFF2-40B4-BE49-F238E27FC236}">
                  <a16:creationId xmlns:a16="http://schemas.microsoft.com/office/drawing/2014/main" id="{B752C643-3A4C-CC62-7C07-FF9F6F448DF0}"/>
                </a:ext>
              </a:extLst>
            </p:cNvPr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181775" y="4475561"/>
              <a:ext cx="1457400" cy="48985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1" name="Google Shape;67;p14">
            <a:extLst>
              <a:ext uri="{FF2B5EF4-FFF2-40B4-BE49-F238E27FC236}">
                <a16:creationId xmlns:a16="http://schemas.microsoft.com/office/drawing/2014/main" id="{6BD3C48F-B309-536D-2EDF-3F0F452F3D20}"/>
              </a:ext>
            </a:extLst>
          </p:cNvPr>
          <p:cNvPicPr preferRelativeResize="0"/>
          <p:nvPr userDrawn="1"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534775" y="4438750"/>
            <a:ext cx="2375025" cy="5149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81C33A8-5C95-54A4-0832-2F18418D903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709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C40C812-1CB5-2207-CDB2-C08954135D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723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088D28-FA57-C692-6AB0-DE58AC75CB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F5E166-1667-9CE0-6B5E-28FECAE1EFC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575705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On-screen Show (16:9)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Simple Light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adbloom</cp:lastModifiedBy>
  <cp:revision>1</cp:revision>
  <dcterms:modified xsi:type="dcterms:W3CDTF">2022-09-12T20:19:05Z</dcterms:modified>
</cp:coreProperties>
</file>