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4"/>
  </p:notesMasterIdLst>
  <p:sldIdLst>
    <p:sldId id="256" r:id="rId2"/>
    <p:sldId id="257" r:id="rId3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56" d="100"/>
          <a:sy n="156" d="100"/>
        </p:scale>
        <p:origin x="634" y="101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59;p13">
            <a:extLst>
              <a:ext uri="{FF2B5EF4-FFF2-40B4-BE49-F238E27FC236}">
                <a16:creationId xmlns:a16="http://schemas.microsoft.com/office/drawing/2014/main" id="{24BCE40C-8C08-1ECA-5819-6CEFFE2A798F}"/>
              </a:ext>
            </a:extLst>
          </p:cNvPr>
          <p:cNvSpPr txBox="1"/>
          <p:nvPr userDrawn="1"/>
        </p:nvSpPr>
        <p:spPr>
          <a:xfrm>
            <a:off x="536125" y="540455"/>
            <a:ext cx="7050300" cy="20312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 b="1" dirty="0">
                <a:solidFill>
                  <a:schemeClr val="tx1"/>
                </a:solidFill>
              </a:rPr>
              <a:t>Electrical and Computer Engineering at Michigan Tech</a:t>
            </a:r>
            <a:endParaRPr sz="4000" b="1" dirty="0">
              <a:solidFill>
                <a:schemeClr val="tx1"/>
              </a:solidFill>
            </a:endParaRPr>
          </a:p>
        </p:txBody>
      </p:sp>
      <p:sp>
        <p:nvSpPr>
          <p:cNvPr id="4" name="Text Placeholder 2">
            <a:extLst>
              <a:ext uri="{FF2B5EF4-FFF2-40B4-BE49-F238E27FC236}">
                <a16:creationId xmlns:a16="http://schemas.microsoft.com/office/drawing/2014/main" id="{EC0D5B89-D7AF-BAE5-4012-0D97D69078AB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536125" y="2514298"/>
            <a:ext cx="5825781" cy="1415999"/>
          </a:xfrm>
          <a:prstGeom prst="rect">
            <a:avLst/>
          </a:prstGeo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800"/>
            </a:lvl2pPr>
            <a:lvl3pPr>
              <a:defRPr sz="2800"/>
            </a:lvl3pPr>
            <a:lvl4pPr>
              <a:defRPr sz="2800"/>
            </a:lvl4pPr>
            <a:lvl5pPr>
              <a:defRPr sz="2800"/>
            </a:lvl5pPr>
          </a:lstStyle>
          <a:p>
            <a:pPr lvl="0"/>
            <a:r>
              <a:rPr lang="en-US" dirty="0"/>
              <a:t>Sub-headline Goes Here</a:t>
            </a:r>
          </a:p>
        </p:txBody>
      </p:sp>
    </p:spTree>
    <p:extLst>
      <p:ext uri="{BB962C8B-B14F-4D97-AF65-F5344CB8AC3E}">
        <p14:creationId xmlns:p14="http://schemas.microsoft.com/office/powerpoint/2010/main" val="8948610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DBADC59-7DCA-4A06-B266-FCC88B44282C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385763" y="303539"/>
            <a:ext cx="6891888" cy="643026"/>
          </a:xfrm>
          <a:prstGeom prst="rect">
            <a:avLst/>
          </a:prstGeom>
        </p:spPr>
        <p:txBody>
          <a:bodyPr/>
          <a:lstStyle>
            <a:lvl1pPr>
              <a:defRPr sz="2600" b="1"/>
            </a:lvl1pPr>
            <a:lvl2pPr>
              <a:defRPr sz="2600"/>
            </a:lvl2pPr>
            <a:lvl3pPr>
              <a:defRPr sz="2600"/>
            </a:lvl3pPr>
            <a:lvl4pPr>
              <a:defRPr sz="2600"/>
            </a:lvl4pPr>
            <a:lvl5pPr>
              <a:defRPr sz="2600"/>
            </a:lvl5pPr>
          </a:lstStyle>
          <a:p>
            <a:pPr lvl="0"/>
            <a:r>
              <a:rPr lang="en-US" b="1" dirty="0"/>
              <a:t>Headline</a:t>
            </a:r>
            <a:endParaRPr lang="en-US" dirty="0"/>
          </a:p>
        </p:txBody>
      </p:sp>
      <p:sp>
        <p:nvSpPr>
          <p:cNvPr id="4" name="Text Placeholder 4">
            <a:extLst>
              <a:ext uri="{FF2B5EF4-FFF2-40B4-BE49-F238E27FC236}">
                <a16:creationId xmlns:a16="http://schemas.microsoft.com/office/drawing/2014/main" id="{C0FDE39A-4006-BB28-7299-9B07426849DF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385763" y="1069974"/>
            <a:ext cx="6891888" cy="2757639"/>
          </a:xfrm>
          <a:prstGeom prst="rect">
            <a:avLst/>
          </a:prstGeom>
        </p:spPr>
        <p:txBody>
          <a:bodyPr/>
          <a:lstStyle>
            <a:lvl1pPr marL="285750" indent="-285750">
              <a:buFont typeface="Arial" panose="020B0604020202020204" pitchFamily="34" charset="0"/>
              <a:buChar char="•"/>
              <a:defRPr sz="2200" b="0"/>
            </a:lvl1pPr>
          </a:lstStyle>
          <a:p>
            <a:pPr lvl="0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1146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Google Shape;83;p16">
            <a:extLst>
              <a:ext uri="{FF2B5EF4-FFF2-40B4-BE49-F238E27FC236}">
                <a16:creationId xmlns:a16="http://schemas.microsoft.com/office/drawing/2014/main" id="{D5423931-64D9-07B2-2547-8F0E24F04879}"/>
              </a:ext>
            </a:extLst>
          </p:cNvPr>
          <p:cNvPicPr preferRelativeResize="0"/>
          <p:nvPr userDrawn="1"/>
        </p:nvPicPr>
        <p:blipFill>
          <a:blip r:embed="rId4">
            <a:alphaModFix/>
          </a:blip>
          <a:stretch>
            <a:fillRect/>
          </a:stretch>
        </p:blipFill>
        <p:spPr>
          <a:xfrm>
            <a:off x="170575" y="4687800"/>
            <a:ext cx="1860244" cy="4033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3" name="Google Shape;85;p16">
            <a:extLst>
              <a:ext uri="{FF2B5EF4-FFF2-40B4-BE49-F238E27FC236}">
                <a16:creationId xmlns:a16="http://schemas.microsoft.com/office/drawing/2014/main" id="{1AB5ED34-84FB-B5F5-4307-EC80DE9EE8DB}"/>
              </a:ext>
            </a:extLst>
          </p:cNvPr>
          <p:cNvGrpSpPr/>
          <p:nvPr userDrawn="1"/>
        </p:nvGrpSpPr>
        <p:grpSpPr>
          <a:xfrm>
            <a:off x="170575" y="4622625"/>
            <a:ext cx="8843400" cy="375450"/>
            <a:chOff x="170575" y="4622625"/>
            <a:chExt cx="8843400" cy="375450"/>
          </a:xfrm>
        </p:grpSpPr>
        <p:pic>
          <p:nvPicPr>
            <p:cNvPr id="14" name="Google Shape;86;p16">
              <a:extLst>
                <a:ext uri="{FF2B5EF4-FFF2-40B4-BE49-F238E27FC236}">
                  <a16:creationId xmlns:a16="http://schemas.microsoft.com/office/drawing/2014/main" id="{FA3E0DD9-B88D-BEA1-247B-53EDE484A4A1}"/>
                </a:ext>
              </a:extLst>
            </p:cNvPr>
            <p:cNvPicPr preferRelativeResize="0"/>
            <p:nvPr/>
          </p:nvPicPr>
          <p:blipFill>
            <a:blip r:embed="rId5">
              <a:alphaModFix/>
            </a:blip>
            <a:stretch>
              <a:fillRect/>
            </a:stretch>
          </p:blipFill>
          <p:spPr>
            <a:xfrm>
              <a:off x="6186325" y="4838375"/>
              <a:ext cx="2802375" cy="159700"/>
            </a:xfrm>
            <a:prstGeom prst="rect">
              <a:avLst/>
            </a:prstGeom>
            <a:noFill/>
            <a:ln>
              <a:noFill/>
            </a:ln>
          </p:spPr>
        </p:pic>
        <p:cxnSp>
          <p:nvCxnSpPr>
            <p:cNvPr id="15" name="Google Shape;87;p16">
              <a:extLst>
                <a:ext uri="{FF2B5EF4-FFF2-40B4-BE49-F238E27FC236}">
                  <a16:creationId xmlns:a16="http://schemas.microsoft.com/office/drawing/2014/main" id="{05F37CA2-2770-DD99-B2AD-44F02F27E3C8}"/>
                </a:ext>
              </a:extLst>
            </p:cNvPr>
            <p:cNvCxnSpPr/>
            <p:nvPr/>
          </p:nvCxnSpPr>
          <p:spPr>
            <a:xfrm>
              <a:off x="170575" y="4622625"/>
              <a:ext cx="8843400" cy="0"/>
            </a:xfrm>
            <a:prstGeom prst="straightConnector1">
              <a:avLst/>
            </a:prstGeom>
            <a:noFill/>
            <a:ln w="9525" cap="flat" cmpd="sng">
              <a:solidFill>
                <a:srgbClr val="999999"/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C19AA524-76BE-3CFA-22EE-62ACD1378408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74206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B9BB127C-6A60-7C5F-D06A-34E5ABC24104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B75080D-4405-3E8E-9010-AF7DE86EBCE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4325412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(16:9)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Arial</vt:lpstr>
      <vt:lpstr>Simple Light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adbloom</cp:lastModifiedBy>
  <cp:revision>1</cp:revision>
  <dcterms:modified xsi:type="dcterms:W3CDTF">2022-09-12T20:17:23Z</dcterms:modified>
</cp:coreProperties>
</file>