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CB6FD8EA-778E-1D0F-93F9-5F9A6ED14E30}"/>
              </a:ext>
            </a:extLst>
          </p:cNvPr>
          <p:cNvSpPr txBox="1"/>
          <p:nvPr userDrawn="1"/>
        </p:nvSpPr>
        <p:spPr>
          <a:xfrm>
            <a:off x="536125" y="540455"/>
            <a:ext cx="70503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tx1"/>
                </a:solidFill>
              </a:rPr>
              <a:t>Electrical and Computer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0FBD20A-248B-EDE2-1D8C-6F4B084CF9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5" y="2514298"/>
            <a:ext cx="5825781" cy="1415999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2048098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A52126-BEBB-1606-1C15-1F32B34D7E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5763" y="303539"/>
            <a:ext cx="6891888" cy="643026"/>
          </a:xfrm>
          <a:prstGeom prst="rect">
            <a:avLst/>
          </a:prstGeom>
        </p:spPr>
        <p:txBody>
          <a:bodyPr/>
          <a:lstStyle>
            <a:lvl1pPr>
              <a:defRPr sz="2600" b="1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BDB045D8-2D2B-9798-7A9A-0619C820FA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5763" y="1069974"/>
            <a:ext cx="6891888" cy="2757639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2200" b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55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3;p18">
            <a:extLst>
              <a:ext uri="{FF2B5EF4-FFF2-40B4-BE49-F238E27FC236}">
                <a16:creationId xmlns:a16="http://schemas.microsoft.com/office/drawing/2014/main" id="{9D6356D0-14B0-BF87-A146-4E1503492DCA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04;p18">
            <a:extLst>
              <a:ext uri="{FF2B5EF4-FFF2-40B4-BE49-F238E27FC236}">
                <a16:creationId xmlns:a16="http://schemas.microsoft.com/office/drawing/2014/main" id="{4B36A3AC-4B2A-5E67-924D-634F6D25A697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24550" y="4671863"/>
            <a:ext cx="1860244" cy="4033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85F603-5022-DF01-C284-2B1E619288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523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6CE81C3-F28B-C733-0576-B64F9E8D63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73B12-9708-2749-79AC-F13C7B99202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0081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2</cp:revision>
  <dcterms:modified xsi:type="dcterms:W3CDTF">2022-09-12T20:18:55Z</dcterms:modified>
</cp:coreProperties>
</file>