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4C9A2E50-1F70-4127-3A98-69138AE11951}"/>
              </a:ext>
            </a:extLst>
          </p:cNvPr>
          <p:cNvSpPr txBox="1"/>
          <p:nvPr userDrawn="1"/>
        </p:nvSpPr>
        <p:spPr>
          <a:xfrm>
            <a:off x="536125" y="891525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Chemical Engineering </a:t>
            </a:r>
            <a:endParaRPr sz="4000" b="1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1B09C5C-1CAC-ADFD-5386-728A4CD3E7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307524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665C1B-AE0B-C545-CE93-46820BB633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E7E235E-3D72-81F2-D06C-E1367BBA09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69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83;p16">
            <a:extLst>
              <a:ext uri="{FF2B5EF4-FFF2-40B4-BE49-F238E27FC236}">
                <a16:creationId xmlns:a16="http://schemas.microsoft.com/office/drawing/2014/main" id="{0C220E3F-CE0D-E39E-45D1-3CEAEF9C9B89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724100"/>
            <a:ext cx="2601974" cy="362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oogle Shape;85;p16">
            <a:extLst>
              <a:ext uri="{FF2B5EF4-FFF2-40B4-BE49-F238E27FC236}">
                <a16:creationId xmlns:a16="http://schemas.microsoft.com/office/drawing/2014/main" id="{83D812F0-0EBC-3B9C-62CB-A2DBE71E9845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10" name="Google Shape;86;p16">
              <a:extLst>
                <a:ext uri="{FF2B5EF4-FFF2-40B4-BE49-F238E27FC236}">
                  <a16:creationId xmlns:a16="http://schemas.microsoft.com/office/drawing/2014/main" id="{813BDA33-144D-6D04-9DA8-6EA76DCD8C63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Google Shape;87;p16">
              <a:extLst>
                <a:ext uri="{FF2B5EF4-FFF2-40B4-BE49-F238E27FC236}">
                  <a16:creationId xmlns:a16="http://schemas.microsoft.com/office/drawing/2014/main" id="{320ADCDC-2942-C5B0-7217-393ADE2670F6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5EC1EB-087E-7D96-E7BC-671FA1740E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1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56BA86-E76A-9DB4-495B-AF91C67FB9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8F5F69-D7FB-CDD3-5754-52E0487544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691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2022-09-14T13:55:24Z</dcterms:modified>
</cp:coreProperties>
</file>