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80" y="10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CE8709D-9ADA-731B-55B7-DAF67A1172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3DF8C0-0966-CF6B-D3C9-ABE448BF9F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94CAF-0608-460F-A4B3-3894DA15DF86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8444D4-AF8A-B0E5-FD1B-EB644118410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A53922-FFC3-67F8-1933-2561F2CB09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CA654-F9E9-47BD-9632-589B2062E9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781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9;p13">
            <a:extLst>
              <a:ext uri="{FF2B5EF4-FFF2-40B4-BE49-F238E27FC236}">
                <a16:creationId xmlns:a16="http://schemas.microsoft.com/office/drawing/2014/main" id="{8088C780-BFA2-35CE-3B92-17BBB601071E}"/>
              </a:ext>
            </a:extLst>
          </p:cNvPr>
          <p:cNvSpPr txBox="1"/>
          <p:nvPr userDrawn="1"/>
        </p:nvSpPr>
        <p:spPr>
          <a:xfrm>
            <a:off x="536125" y="891525"/>
            <a:ext cx="70503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Chemical Engineering </a:t>
            </a:r>
            <a:endParaRPr sz="4000" b="1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C4163517-94C4-BCB4-5376-9F4493C82D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307524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C1EA50-9224-7F2A-8C10-4826DB0F6D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1B3594FA-1DA0-2A33-5BCF-85393C8B35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1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515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2;p18">
            <a:extLst>
              <a:ext uri="{FF2B5EF4-FFF2-40B4-BE49-F238E27FC236}">
                <a16:creationId xmlns:a16="http://schemas.microsoft.com/office/drawing/2014/main" id="{CDFD46CF-1819-786F-FCCA-9A9C9E5BCA8D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82825" y="4677300"/>
            <a:ext cx="2601974" cy="36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4;p18">
            <a:extLst>
              <a:ext uri="{FF2B5EF4-FFF2-40B4-BE49-F238E27FC236}">
                <a16:creationId xmlns:a16="http://schemas.microsoft.com/office/drawing/2014/main" id="{B1ED6322-8C02-2412-3E98-C11DC0CE61C6}"/>
              </a:ext>
            </a:extLst>
          </p:cNvPr>
          <p:cNvPicPr preferRelativeResize="0"/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1190" y="4879400"/>
            <a:ext cx="2966876" cy="1361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A3F550-ABDE-3E4C-B27A-69D635C3ED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166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D2CDE1F-CEA0-05C0-4C3B-42A5BE6AFD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1BBD89-E9C6-17C0-0295-781074C71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88938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3</cp:revision>
  <dcterms:modified xsi:type="dcterms:W3CDTF">2022-09-14T13:57:17Z</dcterms:modified>
</cp:coreProperties>
</file>