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5"/>
  </p:notesMasterIdLst>
  <p:sldIdLst>
    <p:sldId id="261" r:id="rId2"/>
    <p:sldId id="262" r:id="rId3"/>
    <p:sldId id="260" r:id="rId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6" d="100"/>
          <a:sy n="156" d="100"/>
        </p:scale>
        <p:origin x="634" y="10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 Slide_1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65;p14">
            <a:extLst>
              <a:ext uri="{FF2B5EF4-FFF2-40B4-BE49-F238E27FC236}">
                <a16:creationId xmlns:a16="http://schemas.microsoft.com/office/drawing/2014/main" id="{2F36DCA2-E245-9C38-EF83-CF6801D54542}"/>
              </a:ext>
            </a:extLst>
          </p:cNvPr>
          <p:cNvSpPr/>
          <p:nvPr userDrawn="1"/>
        </p:nvSpPr>
        <p:spPr>
          <a:xfrm>
            <a:off x="-4050" y="0"/>
            <a:ext cx="9156150" cy="4296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59;p13">
            <a:extLst>
              <a:ext uri="{FF2B5EF4-FFF2-40B4-BE49-F238E27FC236}">
                <a16:creationId xmlns:a16="http://schemas.microsoft.com/office/drawing/2014/main" id="{83BED628-B15B-A540-F508-0A6D6C2BC2CC}"/>
              </a:ext>
            </a:extLst>
          </p:cNvPr>
          <p:cNvSpPr txBox="1"/>
          <p:nvPr userDrawn="1"/>
        </p:nvSpPr>
        <p:spPr>
          <a:xfrm>
            <a:off x="536125" y="891525"/>
            <a:ext cx="7050300" cy="14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>
                <a:solidFill>
                  <a:srgbClr val="FFC40F"/>
                </a:solidFill>
              </a:rPr>
              <a:t>Chemical Engineering </a:t>
            </a:r>
            <a:endParaRPr sz="4000" b="1" dirty="0">
              <a:solidFill>
                <a:srgbClr val="FFC40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>
                <a:solidFill>
                  <a:srgbClr val="FFC40F"/>
                </a:solidFill>
              </a:rPr>
              <a:t>at Michigan Tech</a:t>
            </a:r>
            <a:endParaRPr sz="4000" b="1" dirty="0">
              <a:solidFill>
                <a:srgbClr val="FFC40F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9BD7FA-746D-694E-D5DB-18C1C002921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6125" y="2307524"/>
            <a:ext cx="5825781" cy="1415999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en-US" dirty="0"/>
              <a:t>Sub-headline Goes Here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userDrawn="1">
  <p:cSld name="Title Slide_2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59;p13">
            <a:extLst>
              <a:ext uri="{FF2B5EF4-FFF2-40B4-BE49-F238E27FC236}">
                <a16:creationId xmlns:a16="http://schemas.microsoft.com/office/drawing/2014/main" id="{B6C93C56-BA16-557C-8C5D-0B9EA410C7B5}"/>
              </a:ext>
            </a:extLst>
          </p:cNvPr>
          <p:cNvSpPr txBox="1"/>
          <p:nvPr userDrawn="1"/>
        </p:nvSpPr>
        <p:spPr>
          <a:xfrm>
            <a:off x="536125" y="891525"/>
            <a:ext cx="7050300" cy="14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>
                <a:solidFill>
                  <a:schemeClr val="tx1"/>
                </a:solidFill>
              </a:rPr>
              <a:t>Chemical Engineering </a:t>
            </a:r>
            <a:endParaRPr sz="4000" b="1" dirty="0">
              <a:solidFill>
                <a:schemeClr val="tx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>
                <a:solidFill>
                  <a:schemeClr val="tx1"/>
                </a:solidFill>
              </a:rPr>
              <a:t>at Michigan Tech</a:t>
            </a:r>
            <a:endParaRPr sz="4000" b="1" dirty="0">
              <a:solidFill>
                <a:schemeClr val="tx1"/>
              </a:solidFill>
            </a:endParaRP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A22C8A98-4B22-DE8E-7B74-B6F2F86CAD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6125" y="2307524"/>
            <a:ext cx="5825781" cy="1415999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en-US" dirty="0"/>
              <a:t>Sub-headline Goes Here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CD6A19-82E4-C29F-7510-94426856CA5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85763" y="303539"/>
            <a:ext cx="6891888" cy="643026"/>
          </a:xfrm>
          <a:prstGeom prst="rect">
            <a:avLst/>
          </a:prstGeom>
        </p:spPr>
        <p:txBody>
          <a:bodyPr/>
          <a:lstStyle>
            <a:lvl1pPr>
              <a:defRPr sz="2600" b="1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</a:lstStyle>
          <a:p>
            <a:pPr lvl="0"/>
            <a:r>
              <a:rPr lang="en-US" b="1" dirty="0"/>
              <a:t>Headline</a:t>
            </a:r>
            <a:endParaRPr lang="en-US" dirty="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34EFEE97-8DCF-A0CA-E79F-6EFDC4EFAD3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5763" y="1069974"/>
            <a:ext cx="6891888" cy="2757639"/>
          </a:xfrm>
          <a:prstGeom prst="rect">
            <a:avLst/>
          </a:prstGeo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sz="2200" b="1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785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65;p14">
            <a:extLst>
              <a:ext uri="{FF2B5EF4-FFF2-40B4-BE49-F238E27FC236}">
                <a16:creationId xmlns:a16="http://schemas.microsoft.com/office/drawing/2014/main" id="{2ED4DD1A-15C6-FA46-3C59-E01CA297ABDD}"/>
              </a:ext>
            </a:extLst>
          </p:cNvPr>
          <p:cNvSpPr/>
          <p:nvPr userDrawn="1"/>
        </p:nvSpPr>
        <p:spPr>
          <a:xfrm>
            <a:off x="-4050" y="4296900"/>
            <a:ext cx="9152100" cy="846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6" name="Google Shape;56;p13">
            <a:extLst>
              <a:ext uri="{FF2B5EF4-FFF2-40B4-BE49-F238E27FC236}">
                <a16:creationId xmlns:a16="http://schemas.microsoft.com/office/drawing/2014/main" id="{9DB262E8-5DDB-E1D8-B789-782D21712F57}"/>
              </a:ext>
            </a:extLst>
          </p:cNvPr>
          <p:cNvPicPr preferRelativeResize="0"/>
          <p:nvPr userDrawn="1"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1775" y="4475561"/>
            <a:ext cx="1457400" cy="48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57;p13">
            <a:extLst>
              <a:ext uri="{FF2B5EF4-FFF2-40B4-BE49-F238E27FC236}">
                <a16:creationId xmlns:a16="http://schemas.microsoft.com/office/drawing/2014/main" id="{8008D639-E6C5-F89C-3690-7BE4EE302D57}"/>
              </a:ext>
            </a:extLst>
          </p:cNvPr>
          <p:cNvPicPr preferRelativeResize="0"/>
          <p:nvPr userDrawn="1"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078300" y="4567325"/>
            <a:ext cx="2860652" cy="3981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995513E-08E2-40FF-2207-F416ECB9096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93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98453F6-7456-1ED7-0AC6-AC5C38C40C2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564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FFC1BCC-87CB-28D8-AFC9-3D9379C6225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D7B6F4-9B02-F317-C49A-3472DF36728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216414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On-screen Show (16:9)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Simple Light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adbloom</cp:lastModifiedBy>
  <cp:revision>3</cp:revision>
  <dcterms:modified xsi:type="dcterms:W3CDTF">2022-09-14T13:54:32Z</dcterms:modified>
</cp:coreProperties>
</file>