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8AA8BF6D-5F7E-19CF-3B6D-930B9E27C007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Civil, Environmental, and Geospatial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CB1DA55-F923-3D5B-D062-2F5F7168F7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 hasCustomPrompt="1"/>
          </p:nvPr>
        </p:nvSpPr>
        <p:spPr>
          <a:xfrm>
            <a:off x="536125" y="249591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64611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95293FC-C475-D0F8-6CAC-C7B1DBB5CB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D21FF9-0044-59BF-0857-A50D96F352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1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" name="Google Shape;102;p18">
            <a:extLst>
              <a:ext uri="{FF2B5EF4-FFF2-40B4-BE49-F238E27FC236}">
                <a16:creationId xmlns:a16="http://schemas.microsoft.com/office/drawing/2014/main" id="{79B9760C-605F-9167-FDB9-B855B9729016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5350" y="4597375"/>
            <a:ext cx="2309448" cy="44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4;p18">
            <a:extLst>
              <a:ext uri="{FF2B5EF4-FFF2-40B4-BE49-F238E27FC236}">
                <a16:creationId xmlns:a16="http://schemas.microsoft.com/office/drawing/2014/main" id="{6A55AC35-3776-8F86-A035-7140D11AEF14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0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8A3CF-C302-B185-22A9-4108963B33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D9BA9B-20A6-5432-07D3-22BD365373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B28C9B-99E4-9F7C-1FBB-A39B300CAB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6441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5</cp:revision>
  <dcterms:modified xsi:type="dcterms:W3CDTF">2022-09-12T20:01:32Z</dcterms:modified>
</cp:coreProperties>
</file>