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5"/>
  </p:notesMasterIdLst>
  <p:sldIdLst>
    <p:sldId id="262" r:id="rId2"/>
    <p:sldId id="259" r:id="rId3"/>
    <p:sldId id="261" r:id="rId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6" d="100"/>
          <a:sy n="156" d="100"/>
        </p:scale>
        <p:origin x="634" y="101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65;p14">
            <a:extLst>
              <a:ext uri="{FF2B5EF4-FFF2-40B4-BE49-F238E27FC236}">
                <a16:creationId xmlns:a16="http://schemas.microsoft.com/office/drawing/2014/main" id="{427495D0-F204-8183-9681-8B0BC26E6571}"/>
              </a:ext>
            </a:extLst>
          </p:cNvPr>
          <p:cNvSpPr/>
          <p:nvPr userDrawn="1"/>
        </p:nvSpPr>
        <p:spPr>
          <a:xfrm>
            <a:off x="-4050" y="0"/>
            <a:ext cx="9156150" cy="4296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59;p13">
            <a:extLst>
              <a:ext uri="{FF2B5EF4-FFF2-40B4-BE49-F238E27FC236}">
                <a16:creationId xmlns:a16="http://schemas.microsoft.com/office/drawing/2014/main" id="{552291A1-E1CB-4F21-370A-7ADB9398DEA9}"/>
              </a:ext>
            </a:extLst>
          </p:cNvPr>
          <p:cNvSpPr txBox="1"/>
          <p:nvPr userDrawn="1"/>
        </p:nvSpPr>
        <p:spPr>
          <a:xfrm>
            <a:off x="536125" y="540455"/>
            <a:ext cx="7050300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>
                <a:solidFill>
                  <a:srgbClr val="FFC40F"/>
                </a:solidFill>
              </a:rPr>
              <a:t>Civil, Environmental, and Geospatial Engineering at Michigan Tech</a:t>
            </a:r>
            <a:endParaRPr sz="4000" b="1" dirty="0">
              <a:solidFill>
                <a:srgbClr val="FFC40F"/>
              </a:solidFill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50BFB80B-BC32-06FA-A4ED-55DFAF11FEC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6125" y="2514298"/>
            <a:ext cx="5825781" cy="1415999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en-US" dirty="0"/>
              <a:t>Sub-headline Goes Here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59;p13">
            <a:extLst>
              <a:ext uri="{FF2B5EF4-FFF2-40B4-BE49-F238E27FC236}">
                <a16:creationId xmlns:a16="http://schemas.microsoft.com/office/drawing/2014/main" id="{A9A5A07A-722E-BCC8-900A-7FE756EE594E}"/>
              </a:ext>
            </a:extLst>
          </p:cNvPr>
          <p:cNvSpPr txBox="1"/>
          <p:nvPr userDrawn="1"/>
        </p:nvSpPr>
        <p:spPr>
          <a:xfrm>
            <a:off x="536125" y="540455"/>
            <a:ext cx="7050300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>
                <a:solidFill>
                  <a:schemeClr val="tx1"/>
                </a:solidFill>
              </a:rPr>
              <a:t>Civil, Environmental, and Geospatial Engineering at Michigan Tech</a:t>
            </a:r>
            <a:endParaRPr sz="4000" b="1" dirty="0">
              <a:solidFill>
                <a:schemeClr val="tx1"/>
              </a:solidFill>
            </a:endParaRP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CB69DEAC-CE25-1B3F-0535-E570D6EB9F1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6125" y="2495918"/>
            <a:ext cx="5825781" cy="1415999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en-US" dirty="0"/>
              <a:t>Sub-headline Goes Here</a:t>
            </a:r>
          </a:p>
        </p:txBody>
      </p:sp>
    </p:spTree>
    <p:extLst>
      <p:ext uri="{BB962C8B-B14F-4D97-AF65-F5344CB8AC3E}">
        <p14:creationId xmlns:p14="http://schemas.microsoft.com/office/powerpoint/2010/main" val="3687965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2832E9-CDEE-BC3E-9EC2-F141BB7DB19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85763" y="303539"/>
            <a:ext cx="6891888" cy="643026"/>
          </a:xfrm>
          <a:prstGeom prst="rect">
            <a:avLst/>
          </a:prstGeom>
        </p:spPr>
        <p:txBody>
          <a:bodyPr/>
          <a:lstStyle>
            <a:lvl1pPr>
              <a:defRPr sz="2600" b="1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</a:lstStyle>
          <a:p>
            <a:pPr lvl="0"/>
            <a:r>
              <a:rPr lang="en-US" b="1" dirty="0"/>
              <a:t>Headline</a:t>
            </a:r>
            <a:endParaRPr lang="en-US" dirty="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7BBD4444-892F-7627-7491-D486A0669C0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5763" y="1069974"/>
            <a:ext cx="6891888" cy="2757639"/>
          </a:xfrm>
          <a:prstGeom prst="rect">
            <a:avLst/>
          </a:prstGeo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sz="2200" b="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032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65;p14">
            <a:extLst>
              <a:ext uri="{FF2B5EF4-FFF2-40B4-BE49-F238E27FC236}">
                <a16:creationId xmlns:a16="http://schemas.microsoft.com/office/drawing/2014/main" id="{3782E25B-2672-32D8-FF83-F82024BE0B5E}"/>
              </a:ext>
            </a:extLst>
          </p:cNvPr>
          <p:cNvSpPr/>
          <p:nvPr userDrawn="1"/>
        </p:nvSpPr>
        <p:spPr>
          <a:xfrm>
            <a:off x="-4050" y="4296900"/>
            <a:ext cx="9152100" cy="846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8" name="Google Shape;56;p13">
            <a:extLst>
              <a:ext uri="{FF2B5EF4-FFF2-40B4-BE49-F238E27FC236}">
                <a16:creationId xmlns:a16="http://schemas.microsoft.com/office/drawing/2014/main" id="{947EBD3D-E6CC-CCF3-6451-9611949B0570}"/>
              </a:ext>
            </a:extLst>
          </p:cNvPr>
          <p:cNvPicPr preferRelativeResize="0"/>
          <p:nvPr userDrawn="1"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0685" y="4475275"/>
            <a:ext cx="1457400" cy="48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57;p13">
            <a:extLst>
              <a:ext uri="{FF2B5EF4-FFF2-40B4-BE49-F238E27FC236}">
                <a16:creationId xmlns:a16="http://schemas.microsoft.com/office/drawing/2014/main" id="{07BA93FD-0862-A61D-E9A1-9DB642695205}"/>
              </a:ext>
            </a:extLst>
          </p:cNvPr>
          <p:cNvPicPr preferRelativeResize="0"/>
          <p:nvPr userDrawn="1"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17003" y="4380125"/>
            <a:ext cx="3056312" cy="5850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5030E09-4954-62E5-95D6-D987467F8C7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630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9B61D54-EE1E-D0E6-8B26-D2DB2160B18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704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F04A383-10F8-36A9-FD7E-99229021404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B3D917-71A4-B61C-4A6E-9661081C380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871925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On-screen Show (16:9)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Simple Light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adbloom</cp:lastModifiedBy>
  <cp:revision>3</cp:revision>
  <dcterms:modified xsi:type="dcterms:W3CDTF">2022-09-14T14:02:33Z</dcterms:modified>
</cp:coreProperties>
</file>