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4AD322B9-DC65-317D-7996-BAC71476F929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Civil, Environmental, and Geospatial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BB8B895-6265-163C-7979-E6C6ABB942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49591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33C90E-685E-5A98-933B-5738D0AC6F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6CE5F7-A9D9-57A5-9C77-CD386453BF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9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83;p16">
            <a:extLst>
              <a:ext uri="{FF2B5EF4-FFF2-40B4-BE49-F238E27FC236}">
                <a16:creationId xmlns:a16="http://schemas.microsoft.com/office/drawing/2014/main" id="{13DAF39D-AFA7-92BB-6F14-62C9706B488A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700575"/>
            <a:ext cx="2081398" cy="398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85;p16">
            <a:extLst>
              <a:ext uri="{FF2B5EF4-FFF2-40B4-BE49-F238E27FC236}">
                <a16:creationId xmlns:a16="http://schemas.microsoft.com/office/drawing/2014/main" id="{0E850D44-6EC8-2A14-6AA6-586E9E552072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10" name="Google Shape;86;p16">
              <a:extLst>
                <a:ext uri="{FF2B5EF4-FFF2-40B4-BE49-F238E27FC236}">
                  <a16:creationId xmlns:a16="http://schemas.microsoft.com/office/drawing/2014/main" id="{8FCAF28A-1592-3620-0464-9D8F6D24B6E2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" name="Google Shape;87;p16">
              <a:extLst>
                <a:ext uri="{FF2B5EF4-FFF2-40B4-BE49-F238E27FC236}">
                  <a16:creationId xmlns:a16="http://schemas.microsoft.com/office/drawing/2014/main" id="{9018DB3B-9E26-155E-620D-21DCE1D77E68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272FC5-0003-EF9A-CAFC-4C3525B764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9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93E3C0-13A2-B09F-4D51-0CDAC13B65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0F9334-9B92-A27C-E6D5-5703CFFA04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87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2022-09-12T19:57:25Z</dcterms:modified>
</cp:coreProperties>
</file>