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61" r:id="rId2"/>
    <p:sldId id="260" r:id="rId3"/>
    <p:sldId id="259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C2856E-A4BC-252D-40BF-ECC8B5ED27C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23F5E8BA-B58F-0C33-B6CC-07A5E9662522}"/>
              </a:ext>
            </a:extLst>
          </p:cNvPr>
          <p:cNvSpPr/>
          <p:nvPr/>
        </p:nvSpPr>
        <p:spPr>
          <a:xfrm>
            <a:off x="0" y="275"/>
            <a:ext cx="9144000" cy="43098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9;p13">
            <a:extLst>
              <a:ext uri="{FF2B5EF4-FFF2-40B4-BE49-F238E27FC236}">
                <a16:creationId xmlns:a16="http://schemas.microsoft.com/office/drawing/2014/main" id="{ADCFEA28-7005-428D-5648-57F96B124517}"/>
              </a:ext>
            </a:extLst>
          </p:cNvPr>
          <p:cNvSpPr txBox="1"/>
          <p:nvPr userDrawn="1"/>
        </p:nvSpPr>
        <p:spPr>
          <a:xfrm>
            <a:off x="564831" y="701724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Biomedical Engineering </a:t>
            </a:r>
            <a:endParaRPr sz="4000" b="1" dirty="0">
              <a:solidFill>
                <a:srgbClr val="FFC40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8D0EF39-C1DA-BB6D-B1BF-01509745A7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4831" y="2117723"/>
            <a:ext cx="7444210" cy="123660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22114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slide_2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68;p14">
            <a:extLst>
              <a:ext uri="{FF2B5EF4-FFF2-40B4-BE49-F238E27FC236}">
                <a16:creationId xmlns:a16="http://schemas.microsoft.com/office/drawing/2014/main" id="{0F67A24F-9312-5D28-9EBF-34D82D053604}"/>
              </a:ext>
            </a:extLst>
          </p:cNvPr>
          <p:cNvSpPr txBox="1"/>
          <p:nvPr userDrawn="1"/>
        </p:nvSpPr>
        <p:spPr>
          <a:xfrm>
            <a:off x="569056" y="699411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Biomedical Engineering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at Michigan Tech</a:t>
            </a:r>
            <a:endParaRPr sz="4000" b="1" dirty="0">
              <a:solidFill>
                <a:schemeClr val="dk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A5E8C-FBE9-0D7C-1EB1-EA535D7BC7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763" y="2012388"/>
            <a:ext cx="7099754" cy="111872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Header and Bulle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07B9A-7AA0-55BC-B691-E61C9AC40F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C7A6E2-4FD5-D52E-FC23-5D6DB04D83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1"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" name="Google Shape;64;p14">
            <a:extLst>
              <a:ext uri="{FF2B5EF4-FFF2-40B4-BE49-F238E27FC236}">
                <a16:creationId xmlns:a16="http://schemas.microsoft.com/office/drawing/2014/main" id="{C8C7B365-2F30-3719-065F-AE393B30848E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9" name="Google Shape;65;p14">
              <a:extLst>
                <a:ext uri="{FF2B5EF4-FFF2-40B4-BE49-F238E27FC236}">
                  <a16:creationId xmlns:a16="http://schemas.microsoft.com/office/drawing/2014/main" id="{672A3745-EE8D-E88D-9F4C-8333E6492E0B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" name="Google Shape;66;p14">
              <a:extLst>
                <a:ext uri="{FF2B5EF4-FFF2-40B4-BE49-F238E27FC236}">
                  <a16:creationId xmlns:a16="http://schemas.microsoft.com/office/drawing/2014/main" id="{1572CBFC-FABE-FB23-303A-5895B5C7224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Google Shape;67;p14">
            <a:extLst>
              <a:ext uri="{FF2B5EF4-FFF2-40B4-BE49-F238E27FC236}">
                <a16:creationId xmlns:a16="http://schemas.microsoft.com/office/drawing/2014/main" id="{3EACA8D6-452E-A6DB-07F0-0F9F42414E58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18050" y="4537300"/>
            <a:ext cx="3161999" cy="4369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48" r:id="rId2"/>
    <p:sldLayoutId id="2147483649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52BD9-7EAD-4E82-7908-A8ADB667B7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2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0AD8BC-F814-A0C4-811C-C7D0EFD6C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734" y="2051506"/>
            <a:ext cx="7099754" cy="111872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99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49BBA0-443C-7BBC-81AF-B11DD99C43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5763" y="288869"/>
            <a:ext cx="6891888" cy="6430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D526F-4C5A-83ED-0893-C73AA6E07C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55305"/>
            <a:ext cx="6891888" cy="275763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1930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5</cp:revision>
  <dcterms:modified xsi:type="dcterms:W3CDTF">2022-09-14T14:00:51Z</dcterms:modified>
</cp:coreProperties>
</file>