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61" r:id="rId2"/>
    <p:sldId id="263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432e18329d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432e18329d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" name="Google Shape;68;p14">
            <a:extLst>
              <a:ext uri="{FF2B5EF4-FFF2-40B4-BE49-F238E27FC236}">
                <a16:creationId xmlns:a16="http://schemas.microsoft.com/office/drawing/2014/main" id="{6B0CD7F3-32DD-8B77-70D3-F2ED42FF5CBD}"/>
              </a:ext>
            </a:extLst>
          </p:cNvPr>
          <p:cNvSpPr txBox="1"/>
          <p:nvPr userDrawn="1"/>
        </p:nvSpPr>
        <p:spPr>
          <a:xfrm>
            <a:off x="569056" y="699411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Biomedical Engineering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at Michigan Tech</a:t>
            </a:r>
            <a:endParaRPr sz="4000" b="1" dirty="0">
              <a:solidFill>
                <a:schemeClr val="dk1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980843F-A161-7B91-0370-289F324B513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9056" y="2012388"/>
            <a:ext cx="7099754" cy="111872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27CC937-2E32-4E23-938E-FEC8CE012E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9F3946-4C86-2BD0-E18C-DE7586CEE3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1"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02;p18">
            <a:extLst>
              <a:ext uri="{FF2B5EF4-FFF2-40B4-BE49-F238E27FC236}">
                <a16:creationId xmlns:a16="http://schemas.microsoft.com/office/drawing/2014/main" id="{DCAA97DD-E032-A5C7-6217-641886A91F1E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1200" y="4697462"/>
            <a:ext cx="2612777" cy="36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4;p18">
            <a:extLst>
              <a:ext uri="{FF2B5EF4-FFF2-40B4-BE49-F238E27FC236}">
                <a16:creationId xmlns:a16="http://schemas.microsoft.com/office/drawing/2014/main" id="{DC17F15F-B7A0-2BF3-B776-3E589B8D5700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C813FE-396B-8BA8-D80A-0D5144E9F5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BEA42E-3423-A19E-7DD0-2CAC467B2E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B4167-4886-EC8D-0EB6-CF46A3F9FD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4517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2022-09-14T14:01:57Z</dcterms:modified>
</cp:coreProperties>
</file>