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9" r:id="rId2"/>
    <p:sldId id="260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432e18329d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432e18329d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432e18329d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432e18329d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8;p14">
            <a:extLst>
              <a:ext uri="{FF2B5EF4-FFF2-40B4-BE49-F238E27FC236}">
                <a16:creationId xmlns:a16="http://schemas.microsoft.com/office/drawing/2014/main" id="{92C5133C-CFB9-ED13-B395-584F32EE56D2}"/>
              </a:ext>
            </a:extLst>
          </p:cNvPr>
          <p:cNvSpPr txBox="1"/>
          <p:nvPr userDrawn="1"/>
        </p:nvSpPr>
        <p:spPr>
          <a:xfrm>
            <a:off x="569056" y="699411"/>
            <a:ext cx="70503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dk1"/>
                </a:solidFill>
              </a:rPr>
              <a:t>Biomedical Engineering</a:t>
            </a:r>
            <a:endParaRPr sz="4000" b="1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dk1"/>
                </a:solidFill>
              </a:rPr>
              <a:t>at Michigan Tech</a:t>
            </a:r>
            <a:endParaRPr sz="4000" b="1" dirty="0">
              <a:solidFill>
                <a:schemeClr val="dk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888A3C-B701-83F8-7EC9-2C7FF01E9FC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2763" y="2012388"/>
            <a:ext cx="7099754" cy="1118724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5D70E4-6BD2-91F9-A9CE-960B548A6D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5763" y="303539"/>
            <a:ext cx="6891888" cy="643026"/>
          </a:xfrm>
          <a:prstGeom prst="rect">
            <a:avLst/>
          </a:prstGeom>
        </p:spPr>
        <p:txBody>
          <a:bodyPr/>
          <a:lstStyle>
            <a:lvl1pPr>
              <a:defRPr sz="2600" b="1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04F4F6F6-E99A-15F2-6194-4EF2D4B773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5763" y="1069974"/>
            <a:ext cx="6891888" cy="2757639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2200" b="1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906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83;p16">
            <a:extLst>
              <a:ext uri="{FF2B5EF4-FFF2-40B4-BE49-F238E27FC236}">
                <a16:creationId xmlns:a16="http://schemas.microsoft.com/office/drawing/2014/main" id="{1D55C160-A474-3EF2-CF98-5AD8818C9062}"/>
              </a:ext>
            </a:extLst>
          </p:cNvPr>
          <p:cNvPicPr preferRelativeResize="0"/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0575" y="4696837"/>
            <a:ext cx="2612777" cy="3610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oogle Shape;85;p16">
            <a:extLst>
              <a:ext uri="{FF2B5EF4-FFF2-40B4-BE49-F238E27FC236}">
                <a16:creationId xmlns:a16="http://schemas.microsoft.com/office/drawing/2014/main" id="{41260B84-EC7F-0D2E-A935-77AE679355AA}"/>
              </a:ext>
            </a:extLst>
          </p:cNvPr>
          <p:cNvGrpSpPr/>
          <p:nvPr userDrawn="1"/>
        </p:nvGrpSpPr>
        <p:grpSpPr>
          <a:xfrm>
            <a:off x="170575" y="4622625"/>
            <a:ext cx="8843400" cy="375450"/>
            <a:chOff x="170575" y="4622625"/>
            <a:chExt cx="8843400" cy="375450"/>
          </a:xfrm>
        </p:grpSpPr>
        <p:pic>
          <p:nvPicPr>
            <p:cNvPr id="10" name="Google Shape;86;p16">
              <a:extLst>
                <a:ext uri="{FF2B5EF4-FFF2-40B4-BE49-F238E27FC236}">
                  <a16:creationId xmlns:a16="http://schemas.microsoft.com/office/drawing/2014/main" id="{61975D1B-5D77-3FCB-D8FA-2434E1C51338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186325" y="4838375"/>
              <a:ext cx="2802375" cy="1597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1" name="Google Shape;87;p16">
              <a:extLst>
                <a:ext uri="{FF2B5EF4-FFF2-40B4-BE49-F238E27FC236}">
                  <a16:creationId xmlns:a16="http://schemas.microsoft.com/office/drawing/2014/main" id="{A5B38974-FA1B-4424-71E5-7F04610E765E}"/>
                </a:ext>
              </a:extLst>
            </p:cNvPr>
            <p:cNvCxnSpPr/>
            <p:nvPr/>
          </p:nvCxnSpPr>
          <p:spPr>
            <a:xfrm>
              <a:off x="170575" y="4622625"/>
              <a:ext cx="8843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575" y="4696837"/>
            <a:ext cx="2612777" cy="3610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5" name="Google Shape;85;p16"/>
          <p:cNvGrpSpPr/>
          <p:nvPr/>
        </p:nvGrpSpPr>
        <p:grpSpPr>
          <a:xfrm>
            <a:off x="170575" y="4622625"/>
            <a:ext cx="8843400" cy="375450"/>
            <a:chOff x="170575" y="4622625"/>
            <a:chExt cx="8843400" cy="375450"/>
          </a:xfrm>
        </p:grpSpPr>
        <p:pic>
          <p:nvPicPr>
            <p:cNvPr id="86" name="Google Shape;86;p1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186325" y="4838375"/>
              <a:ext cx="2802375" cy="1597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87" name="Google Shape;87;p16"/>
            <p:cNvCxnSpPr/>
            <p:nvPr/>
          </p:nvCxnSpPr>
          <p:spPr>
            <a:xfrm>
              <a:off x="170575" y="4622625"/>
              <a:ext cx="8843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4D3F40B-F8E0-9CD8-D522-BBF1BC14DA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oogle Shape;94;p17"/>
          <p:cNvGrpSpPr/>
          <p:nvPr/>
        </p:nvGrpSpPr>
        <p:grpSpPr>
          <a:xfrm>
            <a:off x="170575" y="4622625"/>
            <a:ext cx="8843400" cy="375450"/>
            <a:chOff x="170575" y="4622625"/>
            <a:chExt cx="8843400" cy="375450"/>
          </a:xfrm>
        </p:grpSpPr>
        <p:pic>
          <p:nvPicPr>
            <p:cNvPr id="95" name="Google Shape;95;p1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186325" y="4838375"/>
              <a:ext cx="2802375" cy="1597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96" name="Google Shape;96;p17"/>
            <p:cNvCxnSpPr/>
            <p:nvPr/>
          </p:nvCxnSpPr>
          <p:spPr>
            <a:xfrm>
              <a:off x="170575" y="4622625"/>
              <a:ext cx="8843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97" name="Google Shape;9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0575" y="4700287"/>
            <a:ext cx="2612777" cy="3610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5451A26-C89D-11D8-41F5-B5E0CDA021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34B2D0-C277-86AB-95A8-BA9CBED00F4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(16:9)</PresentationFormat>
  <Paragraphs>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4</cp:revision>
  <dcterms:modified xsi:type="dcterms:W3CDTF">2022-09-14T14:01:43Z</dcterms:modified>
</cp:coreProperties>
</file>